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sldIdLst>
    <p:sldId id="365" r:id="rId2"/>
    <p:sldId id="368" r:id="rId3"/>
    <p:sldId id="369" r:id="rId4"/>
    <p:sldId id="277" r:id="rId5"/>
    <p:sldId id="278" r:id="rId6"/>
    <p:sldId id="370" r:id="rId7"/>
    <p:sldId id="383" r:id="rId8"/>
    <p:sldId id="384" r:id="rId9"/>
    <p:sldId id="385" r:id="rId10"/>
    <p:sldId id="381" r:id="rId11"/>
    <p:sldId id="387" r:id="rId12"/>
    <p:sldId id="263" r:id="rId13"/>
    <p:sldId id="38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15EC"/>
    <a:srgbClr val="2217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50"/>
    <p:restoredTop sz="96354"/>
  </p:normalViewPr>
  <p:slideViewPr>
    <p:cSldViewPr snapToGrid="0">
      <p:cViewPr varScale="1">
        <p:scale>
          <a:sx n="120" d="100"/>
          <a:sy n="120" d="100"/>
        </p:scale>
        <p:origin x="21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4:18:31.159"/>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2:20.330"/>
    </inkml:context>
    <inkml:brush xml:id="br0">
      <inkml:brushProperty name="width" value="0.05" units="cm"/>
      <inkml:brushProperty name="height" value="0.05" units="cm"/>
      <inkml:brushProperty name="color" value="#E71224"/>
    </inkml:brush>
  </inkml:definitions>
  <inkml:trace contextRef="#ctx0" brushRef="#br0">0 2826 24575,'18'0'0,"-2"0"0,6 0 0,0 0 0,-1 0 0,-3-2 0,8-4 0,-7-2 0,9-1 0,-4 0 0,-3-1 0,-4 2 0,3-3 0,1-1 0,-1 1 0,-4-1 0,-7 5 0,-2 4 0,0-1 0,0 1 0,0-1 0,0 0 0,0 3 0,0 1 0,-2-2 0,-2-2 0,0 0 0,1 1 0,2 2 0,1 1 0,-2-2 0,-2-2 0,0 0 0,1 1 0,2-1 0,1 1 0,0-4 0,1 1 0,-1 2 0,3-2 0,-1 0 0,0-1 0,1-1 0,-1 3 0,-1 0 0,1 1 0,-2 1 0,0-1 0,0 1 0,1-1 0,-2 0 0,2 1 0,-2-1 0,2 0 0,-1 1 0,-3 0 0,0-1 0,-1 0 0,1 1 0,2-1 0,1 0 0,1 0 0,-2 1 0,2 0 0,0-3 0,0-1 0,2 0 0,6-1 0,3 1 0,1-1 0,-4 0 0,-7 2 0,-2-1 0,3 2 0,3 2 0,1 1 0,-1 2 0,3-6 0,-8 4 0,6-6 0,-7 4 0,0 0 0,0 1 0,4-2 0,3 0 0,0 0 0,-1 0 0,-5 2 0,0-3 0,0-1 0,2-3 0,1 2 0,2-1 0,1-1 0,-2 0 0,-1-1 0,-2 4 0,-2 4 0,0-1 0,0 1 0,-2-3 0,-2-1 0,0 1 0,1 3 0,2 0 0,1-1 0,0-3 0,0 1 0,-1 2 0,1 1 0,-1 0 0,1-1 0,-2-3 0,-1 0 0,0 3 0,3-3 0,3 0 0,3-4 0,0-2 0,-3 3 0,-1 1 0,-2 2 0,0-1 0,2-1 0,-1 1 0,1-1 0,1-1 0,-1 1 0,0 2 0,1 1 0,-2 2 0,2-3 0,-3 0 0,0-1 0,0 1 0,1 0 0,0-2 0,0 1 0,2-2 0,1-1 0,1-1 0,1-1 0,-3 2 0,-1 2 0,-2 2 0,0 0 0,0 0 0,0 0 0,0 0 0,0-1 0,0 1 0,0 0 0,0 0 0,0 0 0,0-1 0,1 4 0,-2 0 0,2 1 0,-1-1 0,0-3 0,0 0 0,0 0 0,0 0 0,0 0 0,1-1 0,-2 1 0,4-3 0,-1 1 0,0 0 0,0 0 0,-2 2 0,0-1 0,0 1 0,1-3 0,0-3 0,2-3 0,1 0 0,2 1 0,2-4 0,0-1 0,-3 2 0,-1 3 0,-4 8 0,-3-1 0,-1 1 0,1 0 0,-1 0 0,4-1 0,2 0 0,-2 0 0,4-2 0,-1-1 0,2-4 0,0-1 0,-2 0 0,-2 3 0,0 3 0,-1 3 0,1-4 0,0-2 0,1-1 0,-1 1 0,-1 3 0,0 3 0,0 0 0,0 0 0,1-5 0,1-1 0,-3-1 0,-2 1 0,0 4 0,0 2 0,2 0 0,1 0 0,6-15 0,-8 10 0,7-12 0,-5 12 0,4-1 0,0-6 0,-2-1 0,-3 3 0,1 1 0,1 5 0,-1 0 0,-1 0 0,-2 2 0,0 2 0,-1 0 0,0 0 0,4-1 0,0 1 0,-3 0 0,0 0 0,-1-1 0,1 1 0,2 0 0,1 0 0,0-1 0,0 1 0,-2 0 0,-1-2 0,0 2 0,3-4 0,3 1 0,2-5 0,0-2 0,-4 1 0,-3 3 0,-1 6 0,-1 3 0,3 1 0,1-1 0,-2-2 0,-2-1 0,1 0 0,-1 0 0,6-4 0,-3 3 0,0-2 0,-2 2 0,-1 1 0,4 0 0,0 0 0,-3-1 0,-1 1 0,5-5 0,-3 4 0,5-6 0,-3 7 0,0-1 0,1 2 0,1 0 0,-3-1 0,0-1 0,-3 1 0,0 2 0,1 2 0,0-1 0,-1 1 0,0-3 0,1-1 0,2-1 0,1 1 0,0 0 0,-1 0 0,1 1 0,-1-1 0,1 0 0,0 0 0,-3 0 0,2-3 0,0 1 0,1 2 0,4 1 0,-1-2 0,0-1 0,-3-2 0,-1 1 0,-1 3 0,3 1 0,1 1 0,-3 2 0,2-3 0,-1-2 0,0 3 0,0 2 0,-2-1 0,-2 1 0,0-4 0,1 0 0,2 2 0,1 2 0,0 0 0,0-1 0,-2-3 0,-2 0 0,0-1 0,1 1 0,3 0 0,2 0 0,-2 3 0,3-3 0,1 0 0,1-1 0,-1-1 0,-4 3 0,-2 0 0,-2-1 0,4 2 0,4-2 0,0 0 0,-1-1 0,0 1 0,-3 4 0,0-1 0,0 0 0,0-2 0,2-1 0,-1 3 0,1-1 0,-2 1 0,0 0 0,0-1 0,-3 1 0,2 0 0,1-2 0,3 0 0,0 2 0,-1 1 0,-2 3 0,0-2 0,0-2 0,0-2 0,0-1 0,0 2 0,0 2 0,3-4 0,-2 5 0,2-4 0,2 2 0,1-1 0,1 0 0,-1 0 0,1 0 0,-1 0 0,6-1 0,1 2 0,-6 0 0,3 0 0,-3 0 0,9-3 0,6-3 0,0-1 0,3-3 0,-7 4 0,-8 5 0,-2 1 0,-8 4 0,3-3-6784,4-2 6784,0-1 0,-2 1 0,-3 2 0,-2-1 0,1 0 0,-1 1 0,4 2 6784,2 1-6784,1-3 0,-1-1 0,1 0 0,-1 1 0,1 0 0,-1-1 0,-5 0 0,3 1 0,3 2 0,8-3 0,2-1 0,-2-4 0,-1 1 0,-4 4 0,-1-1 0,-3 1 0,-4 0 0,-2 1 0,0 2 0,0 1 0,4-3 0,2-3 0,1 1 0,-1 0 0,-4 4 0,-2 1 0,0-3 0,0 0 0,0-1 0,0 0 0,0 4 0,0 0 0,1 0 0,0 0 0,0 0 0,2 0 0,1 0 0,1 0 0,2 0 0,0 0 0,0 0 0,-1 0 0,-3 0 0,3 0 0,0 0 0,1 0 0,-1 0 0,-4 0 0,-2 0 0,4 0 0,3 0 0,0 0 0,-1 0 0,0 0 0,0 0 0,1 0 0,-1 0 0,0 0 0,1 0 0,0 0 0,3 0 0,-4 0 0,4 0 0,0 0 0,-3 0 0,-3 0 0,-2 0 0,-3 0 0,1 0 0,0 0 0,0 0 0,0 0 0,4 0 0,3 0 0,0 0 0,-1 0 0,-4 0 0,-3 0 0,2 0 0,-1 0 0,3 0 0,-3 0 0,3 0 0,-2 0 0,-1 0 0,0 0 0,2 0 0,-1 0 0,2 0 0,0 0 0,0 0 0,0 0 0,-2 0 0,-1 0 0,1 0 0,-2 0 0,1 2 0,-2 1 0,1 0 0,0 0 0,1-3 0,-1 0 0,1 3 0,-1 1 0,1 2 0,-1 0 0,0-3 0,-1 1 0,-2 0 0,2 0 0,-2-1 0,0 0 0,0 1 0,-3 2 0,0 0 0,0 0 0,0 0 0,3 0 0,0 0 0,0-1 0,-1 3 0,-2-2 0,0 3 0,0 0 0,0-1 0,0 2 0,4-3 0,-1 0 0,1 0 0,-1-1 0,-3 1 0,0 0 0,0-1 0,0 1 0,0-2 0,0 1 0,0-1 0,2 0 0,1 0 0,0 0 0,-1 0 0,0 1 0,1 0 0,0 0 0,0-1 0,-3 1 0,0 0 0,3-3 0,0 2 0,0-4 0,0 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2:22.974"/>
    </inkml:context>
    <inkml:brush xml:id="br0">
      <inkml:brushProperty name="width" value="0.05" units="cm"/>
      <inkml:brushProperty name="height" value="0.05" units="cm"/>
      <inkml:brushProperty name="color" value="#E71224"/>
    </inkml:brush>
  </inkml:definitions>
  <inkml:trace contextRef="#ctx0" brushRef="#br0">1 1 24575,'0'12'0,"0"-3"0,0 6 0,0-4 0,0 1 0,2-1 0,1-3 0,1 5 0,2 1 0,-2-2 0,-1-1 0,0-5 0,-3 0 0,0-1 0,0 1 0,2 2 0,2 2 0,-1 1 0,-1-1 0,-2-2 0,0-2 0,0 1 0,0-1 0,3 1 0,0-1 0,1 0 0,-1 1 0,-2-4 0,-1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2:46.729"/>
    </inkml:context>
    <inkml:brush xml:id="br0">
      <inkml:brushProperty name="width" value="0.05" units="cm"/>
      <inkml:brushProperty name="height" value="0.05" units="cm"/>
      <inkml:brushProperty name="color" value="#E71224"/>
    </inkml:brush>
  </inkml:definitions>
  <inkml:trace contextRef="#ctx0" brushRef="#br0">1 1747 24575,'10'0'0,"-1"0"0,1 0 0,4 0 0,1 0 0,5 0 0,7 0 0,5 0 0,-2 0 0,-1 0 0,-16 0 0,1 0 0,-1 0 0,1 0 0,-1 0 0,-4 0 0,-2 0 0,0 0 0,0 0 0,0 0 0,0 0 0,0 0 0,0 0 0,1 0 0,-1 0 0,0-3 0,1-1 0,0 0 0,2 1 0,1 0 0,1-1 0,4 0 0,1 1 0,-2 1 0,-2-2 0,-3 0 0,-3 1 0,0 1 0,0 2 0,0-2 0,0-1 0,0-1 0,0 0 0,0 1 0,0-1 0,4 0 0,3 1 0,0-1 0,-1 1 0,-5-1 0,-1 0 0,0 1 0,-1 0 0,2-1 0,1-1 0,-1 0 0,2 1 0,0-2 0,3 0 0,-1 0 0,-1 0 0,-2 0 0,-3-1 0,2 2 0,-1 1 0,0 1 0,0-1 0,0 0 0,0 1 0,0-1 0,0 1 0,0-4 0,0 0 0,0 2 0,0 2 0,0 0 0,0-1 0,0 0 0,0 1 0,-2-1 0,-1-1 0,0-3 0,3 1 0,0 0 0,2 2 0,-1-1 0,0-1 0,1 1 0,0-3 0,-1 1 0,0 0 0,-2 1 0,0 3 0,1 1 0,-1-1 0,0 1 0,1-4 0,-1 1 0,1-1 0,0 0 0,-1 1 0,3-4 0,2 3 0,-1-2 0,-3 3 0,-2 0 0,-2-1 0,3 1 0,1 3 0,0 0 0,0-1 0,0-2 0,0-1 0,1-1 0,-1 1 0,0 2 0,0 2 0,-3 0 0,0-1 0,-1-3 0,1 0 0,2 2 0,1 2 0,3-3 0,-2 1 0,2-7 0,-5 4 0,1-2 0,1 3 0,2-1 0,2 1 0,-4 2 0,-4-2 0,0-1 0,1 1 0,2 2 0,1 2 0,0-1 0,0 1 0,0-3 0,0-2 0,-2 1 0,-2 0 0,0 0 0,1 0 0,2-1 0,1 1 0,0 0 0,0 0 0,1-1 0,-1 1 0,0 0 0,3-3 0,-2 2 0,2 0 0,-3 3 0,-3 2 0,2-4 0,0-3 0,1 1 0,2 0 0,-2 2 0,0 0 0,0 0 0,0 0 0,0 0 0,0-1 0,0 1 0,1-4 0,0-2 0,1 1 0,-1 3 0,-3 4 0,-2 1 0,1-3 0,0 0 0,2 0 0,1 0 0,-2-1 0,-2 1 0,3-3 0,-4 2 0,5-4 0,-3 4 0,0-2 0,-1-1 0,1-3 0,1-3 0,2 1 0,1 3 0,1 0 0,-1-1 0,-1 0 0,-3 1 0,0 4 0,-1 2 0,4-4 0,2-3 0,-3 0 0,-2 1 0,1 0 0,0 0 0,4-6 0,1-1 0,-4 5 0,-2 2 0,0 4 0,0 2 0,0-5 0,0-4 0,0 2 0,0-2 0,2 5 0,0-2 0,-2-6 0,0-1 0,0 3 0,0 2 0,-1 8 0,0 0 0,1 0 0,0-4 0,-1-3 0,-2 0 0,-1 1 0,5 1 0,-2 4 0,2-2 0,-4-2 0,-1-2 0,6-3 0,-4 3 0,3 3 0,-4 3 0,-1-1 0,0 2 0,3-4 0,1 1 0,0-3 0,-1-1 0,-3 1 0,0 2 0,0 1 0,0 0 0,0-2 0,0 2 0,0 0 0,0 3 0,0 0 0,0 0 0,0 1 0,0 0 0,0 3 0,0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2:49.615"/>
    </inkml:context>
    <inkml:brush xml:id="br0">
      <inkml:brushProperty name="width" value="0.05" units="cm"/>
      <inkml:brushProperty name="height" value="0.05" units="cm"/>
      <inkml:brushProperty name="color" value="#E71224"/>
    </inkml:brush>
  </inkml:definitions>
  <inkml:trace contextRef="#ctx0" brushRef="#br0">879 223 24575,'-6'7'0,"-12"9"0,2-1 0,-42 43 0,22-21 0,0 2-4420,0 1 0,-2-1 4420,-3-1 0,3-3 0,-3-1 2412,10-9-2412,-1 1 0,10-5 1388,-5 7-1388,-2 0 0,1 0 0,5-6 0,9-7 0,7-9 5040,0 2-5040,0-2 0,-1 2 0,1-2 0,0 2 0,0-1 0,2 0 0,2 0 0,-1 0 0,1 0 0,-4 0 0,1-1 0,2-4 0,2-3 0,5-4 0,3-6 0,2-2 0,22-18 0,-4-9 0,17-9 0,-15 10 0,0 2 0,-6 8 0,6-2 0,3 0 0,1 0 0,-2 0 0,-7 1 0,-6 2 0,-2 5 0,0 4 0,0-2 0,-1 2 0,-3-1 0,-1 1 0,-1 3 0,-1 3 0,-1 5 0,0 1 0,0-1 0,0 1 0,-2 1 0,-2 0 0,0-3 0,2-4 0,4-1 0,6-12 0,-4 10 0,3-12 0,-7 7 0,1-2 0,-1 1 0,2 6 0,-2 5 0,-4 4 0,-2-1 0,-1 1 0,2 2 0,2 2 0,0-1 0,-1 1 0,-2 3 0,-1 3 0,0 10 0,0 13 0,0 20 0,0-8 0,-3 15 0,-3-20 0,-1 4 0,-2-3 0,2-5 0,-2 0 0,-2-1 0,2 1 0,3-1 0,1-5 0,0-4 0,-3 1 0,-2-1 0,0 1 0,0-1 0,0 1 0,1-1 0,-1-3 0,2-3 0,-1 0 0,1 0 0,-1 2 0,1-3 0,0-3 0,1-2 0,-1 5 0,-1 1 0,0 1 0,-1 1 0,2-7 0,-7 3 0,-3 1 0,-1 2 0,-3 1 0,5-4 0,1 0 0,3-3 0,0 1 0,0-1 0,-5 1 0,-1 1 0,-7 0 0,-2 2 0,-2 2 0,2 2 0,10-2 0,5-1 0,0-3 0,-1-2 0,-5 2 0,0 0 0,4-1 0,2-1 0,-1 0 0,1 1 0,-6 4 0,5-3 0,0 3 0,-2-1 0,-3-1 0,0-1 0,3-2 0,7-4 0,3-1 0,3-2 0,3-1 0,8 0 0,-2 0 0,4 0 0,10 0 0,20 0 0,0-4 0,21-7 0,-12-13 0,16-6 0,3-6-602,-1-2 602,-11 6 0,-9 0 0,-10 7 0,1 0 0,-1 0 0,-4-3 0,-2-4 0,-5 2 0,-5 2 0,8-3 0,4-2 0,-2-1 0,-5 2 0,-8 9 0,-3 4 0,1-8 0,0-3 0,-4 0 0,-1 3 0,-1 6 0,1-1 0,-2 7 0,0-1 0,-3 6 0,0-2 0,-3 2 0,0 4 0,-3 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2:55.880"/>
    </inkml:context>
    <inkml:brush xml:id="br0">
      <inkml:brushProperty name="width" value="0.05" units="cm"/>
      <inkml:brushProperty name="height" value="0.05" units="cm"/>
      <inkml:brushProperty name="color" value="#E71224"/>
    </inkml:brush>
  </inkml:definitions>
  <inkml:trace contextRef="#ctx0" brushRef="#br0">876 214 8191,'-29'-11'0,"10"3"5063,0 6-5063,10 10 2818,-5 8-2818,5-3 1719,-2 0-1719,-8 6 0,4-2 0,-10 12 6784,10-9-6784,3-3 0,3-6 0,2-4 0,-1 5 0,-1 2 0,-5 1 0,-2-1 0,1 1 0,-1 4 0,5 2 0,-3 7 0,1-5 0,-1 1 0,1-2 0,2-3 0,1 0 0,0 1 0,0-1 0,0 1 0,0-1 0,1-3 0,1-3 0,-1 0 0,1 1 0,1-1 0,3 0 0,-1 0 0,0 1 0,-4 4 0,-1 1 0,4-4 0,1-2 0,1-1 0,-1 2 0,-3 0 0,0 2 0,3-1 0,-2 2 0,3 1 0,-3-2 0,0-4 0,3-1 0,-1-2 0,1-2 0,0-1 0,1 1 0,1 1 0,2-1 0,-2 0 0,-2 0 0,0 0 0,1-1 0,2 2 0,1-1 0,0 0 0,0 0 0,0 0 0,0 0 0,0 0 0,0 0 0,0 1 0,0 0 0,0 0 0,0 2 0,0 1 0,0 1 0,0 2 0,0-1 0,0-3 0,0 0 0,0-2 0,0 0 0,0-5 0,0-3 0,0-11 0,0-1 0,0-8 0,0-25 0,0 11 0,0-21 0,0 17 0,0-1 0,0 4 0,0 6 0,0-4 0,0 11 0,0-6 0,0 11 0,0 4 0,0 0 0,0 0 0,0-2 0,0 2 0,0 4 0,0 2 0,0-4 0,0-3 0,0 0 0,0 1 0,0 4 0,0 2 0,0 0 0,0-4 0,0-3 0,0-9 0,4-6 0,10-6 0,7 0 0,4 6 0,1-1 0,-4 2 0,1-2 0,-1 2 0,0 0 0,0-1 0,1 0 0,-2 1 0,0 8 0,-2 6 0,1 0 0,-1-1 0,-3 0 0,-3 2 0,-4 4 0,-3 2 0,2 0 0,-1 0 0,0 2 0,3 2 0,-1 2 0,2 1 0,-4-3 0,-5-1 0,-6 0 0,-1 3 0,-1 5 0,-9 9 0,3-3 0,-7 5 0,2-3 0,8-4 0,-7 3 0,2-2 0,0 0 0,0 0 0,6-1 0,-8 7 0,-3 9 0,-7 3 0,-1 3 0,7-7 0,3-3 0,7 0 0,-2-1 0,-3 0 0,0 1 0,1-1 0,3-3 0,2-3 0,4-4 0,1-2 0,1 0 0,-1 0 0,0 5 0,1 1 0,2 1 0,1-1 0,0-5 0,0-1 0,0 1 0,0-1 0,0 5 0,0 4 0,0-2 0,0 7 0,0 2 0,0 2 0,0-2 0,0-6 0,0-4 0,0 5 0,0 1 0,0 1 0,0-1 0,0 1 0,0-1 0,0-3 0,0-3 0,0 0 0,0 0 0,0 5 0,0 1 0,0-3 0,0-3 0,0 0 0,0 1 0,0 0 0,0-1 0,0-5 0,0-1 0,0 0 0,0 1 0,0 0 0,0 2 0,0 1 0,0 1 0,0 1 0,0-3 0,0-1 0,0-2 0,0 0 0,0 0 0,0-5 0,-3-14 0,-4-9 0,-4-16 0,-11-8 0,-2-5 0,2 2 0,-5-15 0,9 15 0,-9-17 0,-1-2 0,2 11 0,8 5 0,8 20 0,6 11 0,-1 1 0,-1-10 0,-1 11 0,2-4 0,1 14 0,1 1 0,2-1 0,1 1 0,0 0 0,0 0 0,0 0 0,0-3 0,0 1 0,0-1 0,0 2 0,0 2 0,0-7 0,6-4 0,13-5 0,-1 4 0,11 4-6784,-10 4 6784,1-3-191,-1-2 191,1-1 0,-1 2 0,2 2-4474,-2 3 4474,0-1-150,1 0 150,8-1 0,5-3 0,-1 2 4398,4-4-4398,1 0 188,7 2-188,1 0 0,-8 4 0,-13 2 0,-4-2 0,4-1 0,4 0 0,2 0 0,-3 0 0,-4 3 0,-3 4 6671,-1 2-6671,1 2 0,6-4 0,2-3 0,2 1 0,-2 0 342,-7 4-342,-2 2 0,8 0 0,2 0 0,10 0 0,-9 0 0,-1 0 0,-9 0 0,3 0 0,-2 0 0,7 0 0,1 0 0,5 0 0,-2 0 0,-9 0 0,-5 0 0,-5 0 0,1 0 0,-1 0 0,-3 0 0,-1 0 0,0 0 0,0 0 0,-2 0 0,0 0 0,0 0 0,0 0 0,0 0 0,0 0 0,-1 0 0,0 0 0,-1 0 0,3 0 0,-4 2 0,1 2 0,-1 0 0,-1-1 0,7-2 0,-3 2 0,7 1 0,-7-1 0,4 4 0,-1-3 0,1 2 0,1 1 0,-1-3 0,-4 2 0,-3 1 0,1 0 0,-2 2 0,1-4 0,-3-2 0,-3-1 0,-6-2 0,-5 0 0,-6 0-6784,-30 0 6784,-3 0 0,-35 0 0,-5 0-1359,1 0 1359,9 0 0,5 0 0,21 0 0,14 0 0,-11 0 0,5 4 0,1 2 0,4-1 0,13-1 0,11-1 6111,7 1-6111,5 0 2032,3 1-2032,1-2 0,-1 1 0,1-1 0,-1 1 0,0-2 0,3 3 0,1 2 0,0-1 0,0 2 0,0-3 0,10 2 0,4 1 0,6-3 0,2-1 0,3-4 0,4 0 0,0 4 0,-1 1 0,16 0 0,-14-1 0,21-3 0,-11-1 0,-3 0 0,9 0 0,-15 0 0,5 0 0,-5 0 0,3 0 0,4 0 0,0 0 0,-5 0 0,-2 0 0,1 0 0,1 0 0,0 0 0,-2 4 0,-6 1 0,-9 0 0,-1-2 0,-8-3 0,0 0 0,1 0 0,0 0 0,-1 3 0,-7 1 0,-4 0 0,-9-1 0,-45-3 0,18 0 0,-41 0 0,-6 0 0,6 3-715,10-1 0,1 2 715,6 3 0,11-1 0,-7 1 0,0 1 0,-28 0-6310,27 3 6310,-13-2 0,24 2 0,1 3-1865,0 0 1865,1-1-737,14-4 737,6-4 593,5 0-593,4 0 0,-1 5 0,0-1 5316,-1-2-5316,2-3 2752,-2 1-2752,0 1 1366,7 3-1366,-2 3 315,5-2-315,0 1 0,0 0 0,2-2 0,0 0 0,0 0 0,-1 1 0,-1 3 0,-3 7 0,3-5 0,1 7 0,7-9 0,-1 5 0,-1 1 0,-3-3 0,-1-3 0,4 1 0,2-1 0,-1 1 0,0-1 0,1 0 0,-1 2 0,4 0 0,-3 0 0,-1-4 0,0 2 0,1 6 0,3 1 0,0-3 0,0 1 0,0-5 0,0 1 0,0-1 0,0 0 0,0 1 0,0 0 0,0-2 0,0 2 0,0-1 0,0 5 0,0 2 0,0 0 0,0-1 0,0 1 0,0 0 0,0 0 0,0-1 0,0 1 0,0 4 0,0-3 0,3 1 0,5 1 0,4-1 0,3 0 0,-2 1 0,-2-8 0,-3-2 0,1-2 0,0-2 0,0 0 0,1 1 0,-1-1 0,0 0 0,-2 0 0,-4-2 0,0 0 0,1 0 0,0 1 0,-1-1 0,0 0 0,1 0 0,0-1 0,1 0 0,-2-2 0,2-2 0,2 1 0,2 3 0,5 6 0,-2-3 0,0 1 0,-7-5 0,0-1 0,-1-1 0,2-2 0,0-1 0,-2-4 0,-2-2 0,-2-5 0,0-3 0,0-3 0,-8-20 0,5 12 0,-5-12 0,2 0 0,-1-3 0,-4-2 0,0 7 0,6 15 0,-4-8 0,4 2 0,-4-11 0,1 14 0,3-1 0,2 14 0,3 1 0,0 2 0,0-4 0,0 3 0,0-2 0,-2 6 0,-2 1 0,0 5 0,1 0 0,4 3 0,3 0 0,3 7 0,23 26 0,-6-11 0,16 22 0,-20-27 0,-3 1 0,-5-6 0,1 0 0,-1-1 0,-2 0 0,-2-3 0,0-4 0,-1-2 0,0 0 0,0 0 0,0 0 0,0 0 0,-2 1 0,-2-2 0,-2-3 0,-1-1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3:28.514"/>
    </inkml:context>
    <inkml:brush xml:id="br0">
      <inkml:brushProperty name="width" value="0.05" units="cm"/>
      <inkml:brushProperty name="height" value="0.05" units="cm"/>
      <inkml:brushProperty name="color" value="#E71224"/>
    </inkml:brush>
  </inkml:definitions>
  <inkml:trace contextRef="#ctx0" brushRef="#br0">0 1 24575,'0'9'0,"0"0"0,0-1 0,0-2 0,0 2 0,0 4 0,0 7 0,0 3 0,0-1 0,0-4 0,0-7 0,0 0 0,0-1 0,0-2 0,0 0 0,0 0 0,0 0 0,0-1 0,0 0 0,0 1 0,0 0 0,0 0 0,0-1 0,0 1 0,0-1 0,0 2 0,0-1 0,0 3 0,0 0 0,0 3 0,0-1 0,0-1 0,0-2 0,0-2 0,0 0 0,0 0 0,0 0 0,0 0 0,0 0 0,0 0 0,0 0 0,0 0 0,0 0 0,0 0 0,0 0 0,0 0 0,0 0 0,0 0 0,0 0 0,0 0 0,3 0 0,1 0 0,0 1 0,-1-1 0,-3 0 0,2 1 0,1 0 0,1 2 0,1-1 0,0 0 0,-1 1 0,2 2 0,0 3 0,-1 4 0,2-5 0,-2-2 0,1-4 0,1-1 0,-2 0 0,-2 0 0,3 3 0,-1-2 0,4 2 0,-4 10 0,1-9 0,-2 10 0,3-13 0,0-1 0,-3 3 0,2-2 0,0 4 0,2-4 0,-1 2 0,-1 0 0,2 2 0,3 2 0,0-1 0,-4-2 0,-2-2 0,2 1 0,-1-2 0,2 2 0,-4-3 0,-1 0 0,1 0 0,2 0 0,1 0 0,0 0 0,0 0 0,0 0 0,0 0 0,0 0 0,3 3 0,0 0 0,4 4 0,0 0 0,-2-2 0,-1-1 0,-2-2 0,-2-2 0,0 0 0,0 0 0,0 0 0,0 0 0,0 0 0,0 0 0,0 0 0,0 0 0,5 4 0,1 3 0,4 3 0,-3-3 0,-3-3 0,1 1 0,2 2 0,0 0 0,3 1 0,-3-6 0,4 8 0,6 3 0,5 7 0,0 1 0,-1-7 0,-5-3 0,-7-4 0,-1 0 0,-5 1 0,-1-2 0,2-4 0,2 0 0,5 0 0,2 1 0,-5-1 0,-2-1 0,-4 0 0,-2-2 0,5 6 0,1 2 0,1 0 0,-1-1 0,-5-5 0,-1-1 0,5 1 0,4 2 0,-2-1 0,7 4 0,-3-1 0,1 2 0,3 0 0,-6-2 0,0-2 0,-3-1 0,-4-2 0,-2 0 0,4 1 0,2 0 0,1 1 0,-1-1 0,0 1 0,1-1 0,0 1 0,-2-1 0,1 0 0,1 1 0,0-3 0,-1-2 0,0 1 0,0 0 0,2 3 0,2 3 0,-3-2 0,8 3 0,2 2 0,4 1 0,3 3 0,-1-1 0,-1-3 0,-4-1 0,-6-4 0,1 1 0,-1 0 0,1-1 0,-1 1 0,6 1 0,4 0 0,0 0 0,-1 0 0,-6-1 0,-3 0 0,1 0 0,0-1 0,6 2 0,13 8 0,-9-1 0,9 3 0,-20-7 0,1-3 0,8 3 0,3 2 0,7 7 0,0-1 0,-4-2 0,-6-5 0,-7-3 0,-8-4 0,8 12 0,-5-7 0,10 7 0,-6-8 0,-1-2 0,1-1 0,-1 1 0,10 4 0,-8 0 0,8 6 0,-14-6 0,-2-1 0,0-4 0,0-1 0,15 7 0,-6 0 0,11 6 0,-12-5 0,7 2 0,1 1 0,2 2 0,-2-1 0,-5-4 0,-5-6 0,5 4 0,5 3 0,3 3 0,3 3 0,-8-4 0,-2 2 0,-5-1 0,6-2 0,3-3 0,0-2 0,-2-3 0,-5 4 0,5 6 0,-4-4 0,5 7 0,-9-8 0,-3-1 0,4 3 0,0-3 0,4 4 0,-2 0 0,1 1 0,-3-4 0,-2-3 0,-1 1 0,-4 0 0,5 2 0,1-1 0,-2-3 0,-4-2-6784,-1 2 6784,1 2 0,1 1 0,-1-2 0,-3 2 0,-2-1 0,5 2 0,2-1 0,1 1 0,-2 0 0,-4 0 0,-2-3 6784,5-3-6784,1 0 0,1 4 0,0 4 0,-6-3 0,2 1 0,1 2 0,2 2 0,1 2 0,1-2 0,-4-6 0,-1-2 0,-4 1 0,-4 2 0,1 0 0,-1-1 0,3-4 0,1-3 0,1 6 0,1 1 0,-3 2 0,-2-3 0,0-3 0,0-3 0,3 7 0,2 1 0,0 0 0,1 3 0,-1-3 0,0 3 0,0 5 0,0-1 0,0-4 0,3 4 0,0-1 0,-1 1 0,1 1 0,-4-9 0,1 0 0,-1 0 0,1 1 0,-1-1 0,-3 0 0,-2 0 0,2 5 0,0 1 0,4 2 0,0-2 0,-2-4 0,-3-2 0,1 0 0,0 1 0,3 0 0,2 2 0,-1-1 0,0 7 0,-1 2 0,2 4 0,0 0 0,-2-5 0,-1 2 0,-2-6 0,3 1 0,2-1 0,-1 1 0,1-1 0,-3 1 0,-2-1 0,-1 1 0,1-1 0,3 1 0,2-1 0,-3 7 0,-3 2 0,1 2-6784,0-2 6784,4-7-511,0-2 511,0-4 0,-1-2 0,-3 1 0,0 4 0,1 3 6530,-1 7-6530,3-4 765,-2 3-765,0-2 0,0-7 0,-2-1 0,-1-4 0,-1 1 0,-2-1 0,2 0 0,3 0 0,1 5 0,-2 1 0,0-3 0,-1-3 0,1 0 0,-1 1 0,2 4 0,0 1 0,0 1 0,0 0 0,-1-1 0,2 1 0,-1-5 0,-1-2 0,1 0 0,0 5 0,1 2 0,-2 8 0,-1-4 0,1 0 0,0-2 0,-1-6 0,-3-3 0,3 0 0,1 0 0,2 1 0,-2-1 0,-2-4 0,-2-2 0,0 0 0,0 0 0,0 0 0,0 0 0,0 0 0,0 0 0,0 0 0,0 0 0,0 0 0,0 0 0,0 1 0,0-1 0,0 0 0,0 0 0,3-3 0,1 0 0,0 0 0,-1 3 0,-3 1 0,0 0 0,0-1 0,0-2 0,0 2 0,0 4 0,0 5 0,0 1 0,0 9 0,0-10 0,0 16 0,0-7 0,0 2 0,0-1 0,0-9 0,0-3 0,0-4 0,0-1 0,0-2 0,0 0 0,0 0 0,0 0 0,0 0 0,0 0 0,0-1 0,0-6 0,0-6 0,0-11 0,0-19 0,0 18 0,0-7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3:32.380"/>
    </inkml:context>
    <inkml:brush xml:id="br0">
      <inkml:brushProperty name="width" value="0.05" units="cm"/>
      <inkml:brushProperty name="height" value="0.05" units="cm"/>
      <inkml:brushProperty name="color" value="#E71224"/>
    </inkml:brush>
  </inkml:definitions>
  <inkml:trace contextRef="#ctx0" brushRef="#br0">3914 0 24575,'0'13'0,"0"0"0,0-1 0,0 0 0,0-3 0,0 3 0,0 4 0,0 5 0,0-3 0,0 2 0,0-6 0,0 0 0,0-1 0,0 1 0,0 4 0,0 2 0,0 8 0,0 1 0,0 5 0,0 2 0,0-7 0,0-5 0,0-5 0,0 1 0,0-1 0,0 1 0,0-1 0,0 1 0,0-1 0,0-3 0,0-3 0,0 0 0,0 1 0,0 4 0,0 1 0,0-3 0,0-3 0,0-5 0,0-1 0,0 6 0,0 2 0,0 0 0,0 16 0,0-20 0,0 20 0,0-14 0,0 4 0,0 1 0,0-6 0,0-3 0,0 0 0,0 1 0,0 3 0,0 2 0,-3 1 0,-2-1 0,-1 1 0,-1 4 0,2-9 0,1 7 0,1-8 0,-2 5 0,0 0 0,0 1 0,0-1 0,0 1 0,-2 3 0,-3-1 0,-3 0 0,4-3 0,3-1 0,-2 4 0,-2 7 0,-3 2 0,-2-2 0,3-4 0,2-6 0,3 1 0,2-1 0,0 1 0,0-1 0,-3 1 0,-2-1 0,1-3 0,1-3 0,-1 0 0,1 0 0,-6 6 0,-1 0 0,0 1 0,0 0 0,0 8 0,4-6 0,-5 11 0,5-12 0,-7 3 0,-3-1 0,-5 6 0,-1-1 0,8-5 0,2-6 0,3-3 0,-2 6 0,-8 5 0,2 0 0,2-1 0,0-3 0,5-2 0,-4-2 0,-1-3 0,4 1 0,1-1 0,1 2 0,-1-2 0,-4 0 0,0 1 0,-2 0 0,2-1 0,-2 2 0,-3 3 0,3 2 0,-7 2 0,-1 1 0,-2-1 0,1-3 0,6-1 0,4-4 0,4-1 0,3-1 0,0 0 0,0 0 0,-5 5 0,-1 1 0,3-3 0,2-3 0,1 0 0,0 0 0,-2 1 0,3-1 0,-2-3 0,1-2 0,-6 5 0,-1 2 0,4 5 0,2-1 0,-1-3 0,-2 0 0,3-7 0,-8 8 0,-1 6 0,-4 3 0,-1 3 0,6-7 0,-1 0 0,-2 4 0,0-2 0,2 4 0,2-5 0,2-4 0,-2 1 0,1-5 0,1 3 0,-1 1 0,-6 3 0,-3 0 0,2 1 0,5-1 0,-1-5 0,-1-1 0,-7 7 0,0 3 0,6-1 0,-13 8 0,2-8 0,-3 2 0,1 4 0,1 0 0,-3 5 0,1 4 0,1-4 0,7-6 0,1-4 0,2-4 0,0 0 0,-1 0 0,-1 1 0,2-1 0,-22 26 0,20-18 0,-19 19 0,18-18 0,2-7 0,-8 6 0,7-6 0,2-2 0,7-2 0,1-1 0,0 1 0,-4 4 0,3-3 0,-7 7 0,-2 2 0,-2 5 0,0 3 0,5-4 0,5-6 0,1-6 0,2-2 0,1 4 0,2 5 0,0 1 0,0-3 0,-6-1 0,-2 5 0,4 2 0,-1 2-6784,5-7 6784,-3-6-705,-1-3 705,3 8 0,-4 12 0,8-8 0,-10 14 0,5-16 0,0 1 0,-4 6 0,3-6 0,-3 8 0,0-1 6435,-5 9-6435,1-1 0,3-6 0,4-7 0,9-13 0,0 1 0,0-1 0,0 1 0,1-1 1054,-1-3-1054,2-3 0,0 0 0,-1 0 0,3 6 0,1 0 0,0 1 0,0-1 0,-4 1 0,-1-1 0,1-3 0,1-4 0,3 2 0,0 4 0,0 2 0,-5 8 0,-5 2 0,2 4 0,-1 5 0,2-4 0,1-5 0,2-3 0,0 4 0,1 2 0,1 2 0,1-7 0,1-6-6784,0-2 6784,0-1 0,0 0 0,0 1 0,0 0 0,0-4 0,-3 4 0,1-4 6784,2 5-6784,0-1 0,5-5 0,-3 2 0,-1-2 0,-2 2 0,1 0 0,3 3 0,0 0 0,-1-3 0,-1-3 0,0-7 0,3 0 0,1 0 0,0 0 0,0 0 0,0 3 0,0-2 0,0 2 0,0-2 0,0-1 0,0 0 0,0 0 0,-3 0 0,0 0 0,-1-1 0,0 1 0,4-2 0,0 0 0,0 0 0,0 1 0,0 3 0,0-2 0,0-3 0,0-19 0,0-7 0,-3-5 0,-1 5 0,1 15 0,0 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3:40.956"/>
    </inkml:context>
    <inkml:brush xml:id="br0">
      <inkml:brushProperty name="width" value="0.05" units="cm"/>
      <inkml:brushProperty name="height" value="0.05" units="cm"/>
      <inkml:brushProperty name="color" value="#E71224"/>
    </inkml:brush>
  </inkml:definitions>
  <inkml:trace contextRef="#ctx0" brushRef="#br0">155 65 21745,'0'8'0,"0"-2"1362,0 1-1362,0-2 477,0 1-477,0-1 243,0 1-243,2 2 748,1-1-748,2-2 0,1 1 0,-1-3 0,1 1 0,1-1 0,2-3 0,-1 0 0,0 0 0,-1 0 0,0 2 0,0 2 0,0 0 0,0-1 0,0-2 0,0-1 0,4 0 0,2 0 0,2 0 0,-3 0 0,-3 0 0,-2 0 0,0 0 0,2 0 0,-2 0 0,4 0 0,-2 0 0,0 0 0,-4 0 0,-4 0 0,-7 0 0,-1 0 0,-3 0 0,3 0 0,0 0 0,-5 0 0,-1 0 0,-2 0 0,1 0 0,5 0 0,-1 0 0,-1 0 0,-2 0 0,0 0 0,3 0 0,-6 0 0,0 0 0,0 0 0,1 0 0,8 0 0,-1 0 0,-5 0 0,-7 2 0,4 2 0,-1 2 0,6 2 0,3-4 0,-2 3 0,3-4 0,-1 1 0,1-1 0,5-2 0,1-1 0,19 0 0,-2 0 0,15 0 0,-10 0 0,15 0 0,3 0 0,5 0 0,-1 0 0,-13 0 0,-5 0 0,-6 0 0,1 0 0,-1 0 0,-3 0 0,-3 0 0,-4 0 0,-3 0 0,2 0 0,-1 0 0,0 0 0,0 0 0,0 0 0,0 0 0,-7 0 0,-5 0 0,-28 0 0,-11 0 0,0 0 0,-1 0 0,16-5 0,-2 0 0,2-1 0,8 2 0,7 4 0,5 0 0,2 0 0,0 0 0,-1 0 0,1 0 0,0 0 0,3-2 0,1-1 0,3-1 0,0-1 0,2 2 0,1 0 0,2 1 0,1-2 0,0 0 0,1 1 0,1 2 0,-2 1 0,2-3 0,-1-1 0,4 0 0,3 1 0,0 3 0,-1 0 0,-5 0 0,-1 0 0,0 0 0,0 0 0,0 0 0,1 0 0,0 0 0,-1-4 0,-6 1 0,-5-1 0,-8 0 0,-3 4 0,-5 0 0,1 0 0,-4-4 0,-1-1 0,0-4 0,2 0 0,-1 3 0,1-1 0,5 2 0,2 1 0,8 1 0,-1 2 0,1 1 0,0 0 0,0 0 0,2-3 0,2-1 0,3-2 0,0 0 0,4 4 0,2-1 0,7 3 0,2 0 0,4 0 0,8-3 0,3-3 0,8-1 0,0 1 0,9 3 0,-2 3 0,-6 0 0,-7 0 0,-13 0 0,-3-2 0,-3-1 0,0-1 0,0 0 0,1 3 0,-1 1 0,-4 0 0,-2 0 0,0 0 0,0 0 0,-4 0 0,-2 0 0,-5 0 0,-2 0 0,-1 0 0,0 0 0,-4 0 0,-3 0 0,-5 0 0,-1 0 0,0 0 0,0 0 0,0 0 0,-1 0 0,6 0 0,-6 0 0,3 0 0,0 0 0,2 0 0,7 0 0,2 0 0,-4 0 0,-2 0 0,-1 0 0,1 0 0,4 0 0,0 0 0,1 0 0,-2 0 0,3 0 0,7 0 0,20 0 0,-3 0 0,23 3 0,-11 3 0,9 5 0,8 6 0,-1 0 0,-6-1 0,-7-5 0,-13-6 0,1-1 0,-1 1 0,-3 0 0,-3 0 0,-4-1 0,-2-1 0,0 1 0,0-1 0,0-2 0,0-1 0,0 0 0,0 0 0,-2 3 0,-2 0 0,-4 0 0,-2-1 0,-4-1 0,0-1 0,-3 0 0,-9 0 0,-7 2 0,-6 1 0,1 1 0,7-1 0,9-2 0,1-1 0,6 0 0,-3 0 0,0 0 0,2 3 0,0 1 0,2 0 0,3 1 0,1-2 0,4 0 0,3 1 0,2 0 0,2-1 0,-1 1 0,11-3 0,-7-1 0,8 0 0,-11 0 0,0 0 0,-1 0 0,0 0 0,0 0 0,-7 0 0,-16 0 0,-8 0 0,-9 0 0,5 0 0,-21 0 0,23 0 0,-24 0 0,33 0 0,0 0 0,6 0 0,2 0 0,2 0 0,3-2 0,1-1 0,4-1 0,5 2 0,2 1 0,2 1 0,-1 0 0,-2 0 0,1-1 0,2-2 0,5-1 0,2 0 0,-2 2 0,-2 2 0,0 0 0,0 0 0,1 0 0,2 0 0,-8 0 0,7-4 0,-1-1 0,7 0 0,-5 0 0,3 5 0,-7 0 0,-2 0 0,-4-3 0,-3 1 0,-3-3 0,-8 0 0,-6-1 0,-2 0 0,0 2 0,4 1 0,-1 3 0,-2 0 0,-2 0 0,4 0 0,2 0 0,1 0 0,6 0 0,2 0 0,7 0 0,7 0 0,13 0 0,0 0 0,1 0 0,-5 0 0,-7 0 0,0 0 0,-2 0 0,-1 0 0,-6 0 0,-8 0 0,-10 0 0,-6 0 0,2 0 0,-16 0 0,19 0 0,-12 0 0,13 0 0,0 0 0,-2 0 0,2 0 0,4 0 0,3 0 0,-1 0 0,2 0 0,3 0 0,12 0 0,0 0 0,5 0 0,-3 0 0,-3 0 0,2 0 0,-8 0 0,-19 0 0,-12 0 0,-4 0 0,-9 0 0,9 0 0,-7 0 0,8 0 0,3 0 0,9 0 0,-1 0 0,4 0 0,3 0 0,5 0 0,1 0 0,0 0 0,0 0 0,5 0 0,8 0 0,1 0 0,7 0 0,-2 0 0,0 0 0,3 0 0,-5 0 0,-1 0 0,-2 0 0,18 0 0,-14 0 0,18 0 0,-16 0 0,1 0 0,-1 0 0,-5 0 0,-1 0 0,0 0 0,0 0 0,1 0 0,-1 0 0,-5 0 0,-7 0 0,-2 0 0,-5 0 0,5 0 0,0 0 0,1 0 0,-3 0 0,5 0 0,1 0 0,20 0 0,5 0 0,14 0 0,-1 0 0,-9 0 0,0 0 0,-6 0 0,0 0 0,-1 0 0,1 0 0,0 0 0,0 0 0,0 0 0,-5 0 0,1 0 0,-5 0 0,1 0 0,2 0 0,-1 0 0,-3 0 0,-5 0 0,-12 0 0,-14 0 0,-8 0 0,0 0 0,1 0 0,5 0 0,-1 0 0,-8 0 0,11 0 0,-4 0 0,12 0 0,4 0 0,2 0 0,-1 0 0,1 0 0,0 0 0,1 0 0,2 0 0,2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3:46.161"/>
    </inkml:context>
    <inkml:brush xml:id="br0">
      <inkml:brushProperty name="width" value="0.05" units="cm"/>
      <inkml:brushProperty name="height" value="0.05" units="cm"/>
      <inkml:brushProperty name="color" value="#E71224"/>
    </inkml:brush>
  </inkml:definitions>
  <inkml:trace contextRef="#ctx0" brushRef="#br0">116 217 24575,'0'9'0,"0"3"0,0 12 0,0 8 0,0 11 0,0-9 0,4 3 0,1-9 0,0-4 0,0-1 0,-5-9 0,0-3 0,0-1 0,2-1 0,1-2 0,1 0 0,-1 0 0,-1 0 0,-2 0 0,0 0 0,0 0 0,0 0 0,0 0 0,0-1 0,0 1 0,0-1 0,0 1 0,0-1 0,0 0 0,0 0 0,0 1 0,0-1 0,0 0 0,0 1 0,0 0 0,0-1 0,0 0 0,0 2 0,0-1 0,0 2 0,0 0 0,0-1 0,0-5 0,0-4 0,0-3 0,0-2 0,0 1 0,0-12 0,0 8 0,0-8 0,0 10 0,0 0 0,0 1 0,0-1 0,0 0 0,0-6 0,0-3 0,0 1 0,0-6 0,0 3 0,0-7 0,-2 0 0,-2 8 0,0-1 0,1 5 0,1-1 0,2 1 0,-2 0 0,-3 0 0,-1-2 0,1 2 0,1 4 0,1 2 0,-1-5 0,0-1 0,3-1 0,1 1 0,-2 7 0,-2 2 0,0-4 0,1-2 0,2-4 0,1 1 0,0 5 0,0 1 0,-3-1 0,-1 1 0,0 1 0,1-3 0,3 3 0,-2 0 0,-2 3 0,0 1 0,1-2 0,2-2 0,1 0 0,0-1 0,-2 2 0,-1 2 0,-1-2 0,0-2 0,2-4 0,-1-3 0,-1 1 0,0 2 0,1 1 0,1 1 0,-1 0 0,-1-1 0,0-1 0,3-1 0,1-1 0,-3 3 0,-1 4 0,1 5 0,-1 11 0,4-2 0,0 7 0,0-2 0,0-1 0,0 1 0,0-3 0,0-3 0,0 0 0,0 1 0,0-1 0,0 0 0,0 0 0,0 0 0,0 0 0,0 4 0,0 3 0,0 0 0,0-2 0,0-3 0,0-2 0,0 5 0,0 2 0,0 0 0,0 3 0,0-3 0,0 3 0,2-2 0,1-3 0,1-3 0,-1-2 0,-1 3 0,-2 3 0,0 1 0,0-1 0,0-3 0,0-3 0,0 0 0,0 0 0,2 0 0,2 0 0,-1 0 0,1 0 0,-3 0 0,-1 0 0,0 0 0,0 0 0,0 0 0,0 0 0,0 0 0,0 2 0,0-2 0,3 4 0,0-1 0,1 3 0,-1-1 0,-3-1 0,0-3 0,0-1 0,2-1 0,2-3 0,0 0 0,-1 1 0,-2 1 0,-1 2 0,0 1 0,0-2 0,0 0 0,0-1 0,3-2 0,0 1 0,0-1 0,0-1 0,-3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3:52.506"/>
    </inkml:context>
    <inkml:brush xml:id="br0">
      <inkml:brushProperty name="width" value="0.05" units="cm"/>
      <inkml:brushProperty name="height" value="0.05" units="cm"/>
      <inkml:brushProperty name="color" value="#E71224"/>
    </inkml:brush>
  </inkml:definitions>
  <inkml:trace contextRef="#ctx0" brushRef="#br0">1 0 24575,'12'0'0,"1"0"0,-1 0 0,0 0 0,-1 0 0,4 0 0,0 0 0,-1 0 0,-1 0 0,-5 0 0,0 0 0,0 0 0,1 0 0,-1 0 0,0 0 0,0 0 0,-3 0 0,0 0 0,1 0 0,-1 0 0,1 0 0,0 0 0,1 0 0,-1 0 0,2 2 0,-1 1 0,3 1 0,0-1 0,0-1 0,0-2 0,-2 0 0,-1 0 0,0 0 0,0 0 0,-1 0 0,1 0 0,-1 0 0,1 0 0,-2 2 0,-2 2 0,0 0 0,1-1 0,2-2 0,1-1 0,1 0 0,-1 0 0,0 0 0,0 0 0,0 0 0,2 0 0,-2 0 0,3 3 0,0 1 0,1 0 0,-1-1 0,-2-2 0,-1 3 0,0 0 0,0-1 0,0-2 0,0-1 0,0 0 0,0 0 0,0 0 0,0 0 0,0 0 0,0 0 0,-3 3 0,-2 1 0,1-1 0,1 1 0,3-4 0,0 0 0,-1 0 0,4 0 0,-1 0 0,0 0 0,0 0 0,-4 0 0,1 0 0,0 0 0,0 0 0,1 0 0,0 0 0,3 0 0,-2 0 0,2 3 0,-3 0 0,0 1 0,0-1 0,1-2 0,-1-1 0,0 0 0,0 0 0,0 0 0,2 0 0,-2 0 0,4 0 0,-1 0 0,1 0 0,0 0 0,-2 0 0,-3 0 0,2 0 0,-2 0 0,1 0 0,0 0 0,0 0 0,0 0 0,1 0 0,-2 0 0,2 0 0,-1 0 0,4 0 0,2 0 0,2 3 0,-3 0 0,0 1 0,-4-1 0,2-2 0,-3-1 0,2 0 0,-1 0 0,2 0 0,0 0 0,3 0 0,-1 0 0,-1 0 0,-3 0 0,-1 0 0,0 0 0,0 0 0,0 0 0,0 0 0,1 2 0,-2 1 0,0 0 0,1 0 0,-1-3 0,1 0 0,0 0 0,0 0 0,-1 0 0,1 0 0,0 0 0,0 0 0,0 0 0,0 0 0,-1 0 0,4 3 0,-1 1 0,1 0 0,-2-1 0,-1-3 0,1 0 0,-2 0 0,1 0 0,-2 0 0,-1 2 0,-2 1 0,-2 2 0,0 1 0,0-4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4:18:32.945"/>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4:28.610"/>
    </inkml:context>
    <inkml:brush xml:id="br0">
      <inkml:brushProperty name="width" value="0.05" units="cm"/>
      <inkml:brushProperty name="height" value="0.05" units="cm"/>
      <inkml:brushProperty name="color" value="#E71224"/>
    </inkml:brush>
  </inkml:definitions>
  <inkml:trace contextRef="#ctx0" brushRef="#br0">214 235 24575,'0'31'0,"0"-6"0,0 17 0,0-8-8503,0 0 8503,0 12 953,0-5-953,0-3 0,0-11 0,0-9 0,0 0 0,0 1 6405,0 0-6405,0 1 1145,0 4-1145,0-3 0,0 7 0,0 1 0,0 6 0,0 0 0,0-6 0,0-5 0,0-4 0,0-1 0,0 1 0,0 5 0,0 3 0,0-2 0,0-4 0,0-7 0,0-2 0,0 6 0,0 0 0,0 1 0,0-1 0,0-4 0,0-2 0,0 0 0,0 0 0,0 6 0,0 0 0,0 0 0,0 2 0,0-6 0,0 7 0,0-3 0,0 0 0,0-1 0,0-7 0,0-2 0,0-2 0,0 0 0,0 0 0,0 0 0,0-1 0,0-3 0,0-8 0,-15-6 0,9-1 0,-10 1 0,11 4 0,1 0 0,-2 0 0,-1 0 0,2 0 0,0-2 0,1 1 0,-3 1 0,-3 0 0,0-2 0,1 0 0,3-2 0,0 2 0,-1 2 0,2 1 0,3-1 0,-1 1 0,0-1 0,0 1 0,1 1 0,1 0 0,1 1 0,-2 1 0,-2 1 0,0-4 0,1 1 0,2-5 0,-1 3 0,-2 1 0,1 0 0,0 1 0,3 3 0,0 10 0,0 0 0,0 9 0,0-8 0,3 7 0,2-1 0,4 6 0,1-2 0,0 2 0,0-2 0,0 1 0,-1-1 0,8 14 0,-6-10 0,6 9 0,-8-10 0,0 0 0,0-2 0,-2-4 0,0-7 0,-3-2 0,-3 0 0,-1 0 0,2-2 0,1-2 0,0 0 0,0 1 0,-1-1 0,1-1 0,-1-3 0,0-2 0,-1-5 0,-1-2 0,0-1 0,0-23 0,0 8 0,0-21 0,0 9 0,0-7 0,0-6 0,0-2 0,0 5 0,0 7 0,0 4 0,0-2 0,0 2 0,0-1 0,0 1 0,0 0 0,0 0 0,0-1 0,0 0 0,0 6 0,0 4 0,0 6 0,0 3 0,0-1 0,0 0 0,0 0 0,0 0 0,0 0 0,0-3 0,0 2 0,0-2 0,0 6 0,0-4 0,0 1 0,0 3 0,0 2 0,0 8 0,0 1 0,0-1 0,0 1 0,0 0 0,0-1 0,0 0 0,0 1 0,0-1 0,0 1 0,0-4 0,0-4 0,0-3 0,0 3 0,0 2 0,0 5 0,0 0 0,2-1 0,2 1 0,-1 0 0,1 0 0,-4-1 0,0 1 0,0 0 0,0 1 0,0-1 0,0-1 0,0 2 0,0-2 0,0 2 0,0 1 0,0-1 0,0 5 0,0 10 0,-2 1 0,-1 6 0,-5-4 0,1-1 0,-7 6 0,6-5 0,-5 1 0,6-6 0,-6 6 0,4-4 0,-1 7 0,3-8 0,1 4 0,-1-4 0,-4 2 0,0 0 0,0 2 0,1-2 0,2-1 0,5-2 0,0 0 0,-1 0 0,0 1 0,1 1 0,1 0 0,0-2 0,-2-4 0,1 1 0,-1-2 0,1 1 0,0-1 0,-3 1 0,-2 0 0,2 0 0,0 1 0,4-1 0,1-1 0,1-7 0,0-11 0,0 2 0,0-4 0,3 3 0,2 0 0,9-16 0,5-8 0,1-3 0,0-5 0,0 9 0,1 0 0,2-1 0,2 4 0,-6 5 0,-2 9 0,-4 8 0,-3 0 0,-2 0 0,1 1 0,-1 2 0,-2 5 0,-3 1 0,0-2 0,1-1 0,-1 4 0,1 4 0,-3 4 0,-1 2 0,0 1 0,0-1 0,2 1 0,2-2 0,2 1 0,4 2 0,-2-1 0,-1 2 0,0 5 0,-1 0 0,3 2 0,3 4 0,0-1 0,1 4 0,5-1 0,2 1 0,0-1 0,-2-5 0,-3 8 0,-7-14 0,5 8 0,-6-11 0,0-2 0,0 0 0,0 0 0,0 0 0,0 0 0,0 1 0,0-2 0,-2 2 0,-2-2 0,-2-2 0,-1-2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4:32.722"/>
    </inkml:context>
    <inkml:brush xml:id="br0">
      <inkml:brushProperty name="width" value="0.05" units="cm"/>
      <inkml:brushProperty name="height" value="0.05" units="cm"/>
      <inkml:brushProperty name="color" value="#E71224"/>
    </inkml:brush>
  </inkml:definitions>
  <inkml:trace contextRef="#ctx0" brushRef="#br0">163 0 24575,'0'14'0,"0"5"0,0 1 0,0 46 0,0-31 0,0 35 0,0-41 0,0 29 0,0-15-5914,0 45 5914,0-21 0,0 2 1222,0-15-1222,0-7 0,0 2 0,0 3 0,0-4 0,0-8 0,0-3 0,0-6 0,0-4 0,0 2 0,0 4 0,0-2 0,0 5 0,0-7 0,0 0 4597,0-4-4597,0-9 95,0-7-95,0-3 0,0 2 0,0-2 0,0 2 0,0-1 0,0 0 0,0-1 0,0-4 0,0-11 0,0-1 0,0-4 0,-5-4 0,0 0 0,-3-4 0,-2 0 0,2 4 0,-2-1 0,1 3 0,1 3 0,-1 0 0,1 0 0,-1-2 0,1 2 0,0 5 0,1 1 0,0-1 0,-1 1 0,4 0 0,1-1 0,-1 1 0,0 0 0,0 0 0,-2 1 0,2 0 0,0 1 0,1 3 0,3 2 0,0 4 0,0 1 0,0 1 0,0 3 0,0-1 0,3 6 0,1-3 0,3 0 0,2 3 0,0 0 0,3 8 0,-1 8 0,0 4 0,3 5 0,0-4 0,0-6 0,-2-5 0,-2-4 0,0 0 0,0-1 0,-1-3 0,-1-3 0,0 0 0,1 0 0,-1 1 0,0-1 0,-2-4 0,-3-2 0,0 0 0,1 0 0,0 0 0,-1 0 0,-3 0 0,0 0 0,3-2 0,0 1 0,0-4 0,0-3 0,-3-4 0,0-4 0,2 0 0,1 2 0,1 0 0,-1 0 0,2-4 0,0-3 0,5 2 0,-3 0 0,0 6 0,-7 0 0,0-1 0,3-1 0,1 1 0,0 0 0,-1-2 0,-3-1 0,0-1 0,0 1 0,0 2 0,0 1 0,0 0 0,0 0 0,0 0 0,3-1 0,1 1 0,3 0 0,0-2 0,-3 1 0,-1-2 0,0-1 0,1-1 0,0-1 0,-1 3 0,-3 1 0,0 3 0,0 3 0,0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7:22.255"/>
    </inkml:context>
    <inkml:brush xml:id="br0">
      <inkml:brushProperty name="width" value="0.05" units="cm"/>
      <inkml:brushProperty name="height" value="0.05" units="cm"/>
      <inkml:brushProperty name="color" value="#E71224"/>
    </inkml:brush>
  </inkml:definitions>
  <inkml:trace contextRef="#ctx0" brushRef="#br0">2286 328 24575,'-19'0'0,"-6"0"0,0-3 0,-17-12 0,10-3 0,-21-13 0,13 10 0,2 1 0,15 7 0,0 0 0,-1-1 0,0 0 0,0 2 0,4 2 0,4 3 0,3 2 0,0 0 0,-1 0 0,0-2 0,1-2 0,0 4 0,0 1 0,-2 1 0,3-1 0,-2 0 0,1 1 0,-2 2 0,2 1 0,0-3 0,0-3 0,-1 1 0,1 0 0,0 5 0,-1 0 0,0-3 0,-2-1 0,1 0 0,-2 1 0,-1-1 0,-3 0 0,2 0 0,1 1 0,0 1 0,5-3 0,-1-1 0,1 1 0,0 4 0,0 1 0,-1 0 0,0 0 0,5-3 0,2-1 0,-5 0 0,-2 1 0,0 2 0,1 1 0,0 0 0,0 0 0,-1 0 0,1 0 0,5 0 0,1 0 0,-6 0 0,-3 0 0,2 0 0,-8 0 0,5 0 0,-8 0 0,-3 0 0,4 0 0,3 0 0,7 0 0,2 0 0,-2 0 0,0 0 0,-6 0 0,4 0 0,-1 0 0,-3 0 0,3 0 0,0 0 0,4 0 0,-1 0 0,1 0 0,-2 0 0,-5 0 0,4 0 0,-1 0 0,-9 0 0,10 0 0,-14 0 0,8 0 0,-1 0 0,1 0 0,6 2 0,3 2 0,3 0 0,3-1 0,0-2 0,0-1 0,-4 5 0,3-2 0,-2 2 0,3-4 0,-1-1 0,1 2 0,0 2 0,-3 0 0,2 2 0,-3-2 0,4 0 0,0-1 0,-1-2 0,0 0 0,0 3 0,-2 2 0,0 1 0,-2 0 0,-1 3 0,0-2 0,2-1 0,2-2 0,2-2 0,0 3 0,-1 1 0,1-2 0,0-2 0,0 1 0,0-1 0,-1 3 0,1 1 0,0 1 0,1-2 0,-1 0 0,1 1 0,-1-4 0,-2 2 0,1-1 0,-2 3 0,2 4 0,-1 1 0,-1 2 0,-3-3 0,4-2 0,0-3 0,6 0 0,-1 1 0,-2 0 0,-1 0 0,2 0 0,1 0 0,1 1 0,-1-2 0,-2 2 0,-1-1 0,2 0 0,2 0 0,-1 0 0,0 0 0,0 0 0,0 2 0,0-1 0,-3 2 0,-1 0 0,0 3 0,-4 6 0,3 2 0,-2 2 0,1-1 0,5-6 0,0-3 0,1-3 0,1-4 0,-1 2 0,0-2 0,3 6 0,1 1 0,-2 1 0,-3 2 0,2-7 0,-1 2 0,4-4 0,0 5 0,0 1 0,0 1 0,0 2 0,0-5 0,0-1 0,0 0 0,0 6 0,0 2 0,0 0 0,0-4 0,0-7 0,0 3 0,0 4 0,0-1 0,0 0 0,0-3 0,0-4 0,0 5 0,0 3 0,0 0 0,0-1 0,0-4 0,0-2 0,0 0 0,0 0 0,0 0 0,0 0 0,3 0 0,1 0 0,2 0 0,3 2 0,-1-2 0,2 4 0,6 0 0,3 3 0,4 1 0,-1-2 0,-5-1 0,5 1 0,-2 0 0,-2-1 0,0-1 0,4-2 0,-2-3 0,8 3 0,-8-4 0,-5 3 0,-2 0 0,1-3 0,-1-2 0,7-2 0,-1-1 0,-4 3 0,2 0 0,-3 1 0,8-1 0,2-3 0,0 0 0,-2 0 0,-3 0 0,0 0 0,1 0 0,-1 0 0,1 0 0,-1 0 0,1 0 0,-1 0 0,6 0 0,4 0 0,1 0 0,-3 0 0,2 0 0,-1 0 0,2 0 0,-3 0 0,1 0 0,1 0 0,10 0 0,-9 0 0,8 0 0,-8 0 0,8 0 0,0 0 0,0 0 0,1-4 0,-1-1 0,-2-4 0,-7 0 0,7 4 0,2-4 0,2-2 0,-3 1 0,-6-4 0,-2 3 0,0 3 0,-1 2 0,0 0 0,1-1 0,1-3 0,-2-1 0,-7 0 0,-2 1 0,9-1 0,6-2 0,-4 1 0,6-4 0,-6 6 0,4-2 0,1 0 0,-6 1 0,-4-1 0,-6 2 0,-3 1 0,-3 0 0,-4 2 0,-2 0 0,4-1 0,2-1 0,1 1 0,-1-1 0,-4 1 0,-2 1 0,0 0 0,0 0 0,1-1 0,-1 1 0,-1 0 0,1 1 0,-4-1 0,0-1 0,-3 0 0,4-8 0,2-1 0,1-1 0,1 2 0,-5 5 0,1 2 0,-3 0 0,1 0 0,2 2 0,-1-1 0,1-2 0,-3 1 0,-1 0 0,0 2 0,2 0 0,2 0 0,0-1 0,-1 1 0,-2-5 0,-1-2 0,0 0 0,0 1 0,0 5 0,0 1 0,0 0 0,0-2 0,0 1 0,0-1 0,0-1 0,0-4 0,0 3 0,0-1 0,0 5 0,0 0 0,0-4 0,0-3 0,0 0 0,0 1 0,0 4 0,0 2 0,0-1 0,0 1 0,-3 0 0,-1 0 0,-7-5 0,-3-2 0,0 0 0,1 1 0,0 4 0,-1 0 0,-6-1 0,-7 1 0,-3 3 0,-8-7 0,-1 2 0,1 0 0,0-1 0,0 6 0,6-1 0,4 1 0,0 0 0,-1 0 0,0-1 0,1 1 0,6 1 0,3 0 0,-2 0 0,2 0 0,-1 3 0,0 2 0,4 0 0,4 0 0,3 0 0,2 0 0,-1 0 0,1 0 0,0 0 0,0 0 0,3 0 0,1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7:27.138"/>
    </inkml:context>
    <inkml:brush xml:id="br0">
      <inkml:brushProperty name="width" value="0.05" units="cm"/>
      <inkml:brushProperty name="height" value="0.05" units="cm"/>
      <inkml:brushProperty name="color" value="#E71224"/>
    </inkml:brush>
  </inkml:definitions>
  <inkml:trace contextRef="#ctx0" brushRef="#br0">3547 98 24575,'-33'0'0,"-6"0"0,-36 0 0,5 0 0,12 0 0,-5 0 0,-3 0 0,13 0 0,-2 0-1411,-27 0 1411,-11 0 0,44 0 0,4 0 0,6 0 0,6 0 0,5 0 0,-7 0 0,-2 0 0,-1 0 0,0 0 343,-16 0-343,18 0 0,-9 0 0,23 0 0,3 0 0,-1 0 0,0 0 0,0 0 0,-4 0 0,3 0 0,-7 0 0,-1 0 0,-6 0 0,3 0 1068,9 0-1068,6 0 0,3 0 0,-3 3 0,-3 2 0,0 0 0,1 0 0,-1-4 0,1-1 0,-1 3 0,0 2 0,-6 1 0,-3-2 0,-1-2 0,3-2 0,5 3 0,2 2 0,0 0 0,1 0 0,-1-4 0,-9-1 0,3 0 0,-4 0 0,2 0 0,-2 0 0,-1 2 0,2 3 0,5 0 0,4 0 0,4-3 0,3-2 0,-9 0 0,-5 0 0,-25 0 0,6 0 0,0 0 0,17 0 0,13 0 0,-4 0 0,4 0 0,-1 0 0,-1 0 0,4 0 0,-3 0 0,-6 0 0,0 0 0,-1 0 0,1 0 0,4 0 0,2 0 0,1 0 0,3 0 0,0 0 0,0 0 0,-1 0 0,1 0 0,-1 0 0,1 0 0,-1 0 0,1 0 0,0 0 0,-1 0 0,0 0 0,1 0 0,4 0 0,2 0 0,-5 0 0,-2 0 0,0 0 0,-1 0 0,7 0 0,-8 0 0,-1 0 0,-3 0 0,2 0 0,7 0 0,2 0 0,2 0 0,0 0 0,0 0 0,0 0 0,0 0 0,0 0 0,0 0 0,0 0 0,0 0 0,-1 0 0,1 0 0,0 0 0,0 0 0,0 0 0,1 0 0,-1 0 0,1 0 0,-1 0 0,-2 0 0,0 0 0,-1 0 0,2 0 0,2 0 0,0 0 0,0 0 0,0 0 0,1 0 0,-1 0 0,1 0 0,0 0 0,0 0 0,-1 0 0,0 0 0,-1-3 0,1 0 0,-1 0 0,0 0 0,1 3 0,-1 0 0,-1-3 0,-1-1 0,2 0 0,-4 1 0,1 0 0,-3-1 0,0-2 0,3-1 0,0 4 0,4-2 0,3 2 0,3 0 0,7 0 0,0 3 0,2 0 0,2 0 0,2 0 0,5 0 0,2 0 0,22 0 0,-9 0 0,19 0 0,-12 0 0,-3 0 0,3 0 0,-3 0 0,9 0 0,-6 0 0,14 0 0,2 0 0,9 0 0,2 0 0,-11 0 0,-10 0 0,-9 0 0,7 0 0,5 0 0,1 0 0,-2 0 0,-7 0 0,-4 0 0,2 0 0,-2 0 0,-1 0 0,0 0 0,0 0 0,11 0 0,-14 0 0,11 0 0,-16 0 0,9 0 0,1 0 0,1 0 0,-1 0 0,-3 0 0,8 0 0,-4 0 0,5 0 0,-4 0 0,-3 0 0,1 0 0,0 0 0,-5 0 0,-5 0 0,-5 0 0,-3 0 0,-1 0 0,1 0 0,4 0 0,4 0 0,1 0 0,-2 0 0,-4 0 0,-3 0 0,-1 0 0,0 0 0,10 0 0,1 0 0,0 0 0,2 0 0,-11 0 0,15 0 0,-4 0 0,-3 0 0,-1 0 0,-6 0 0,5 0 0,1 0 0,-1 0 0,-5 0 0,-4 0 0,2 0 0,0 0 0,1 0 0,5 0 0,-7 0 0,-4 0 0,-2 0 0,0 0 0,1 0 0,5 0 0,0 0 0,-5 0 0,-1 0 0,-5 0 0,-1 0 0,1 0 0,0 0 0,0 0 0,2 0 0,0 0 0,2 0 0,-2 0 0,-6 0 0,-4 0 0,-7 0 0,-3 0 0,-14 0 0,-21 0 0,-12 0 0,0 0 0,12 0 0,18 0 0,-2 0 0,-8 0 0,-4 0 0,-13 0 0,-3 0 0,-9 0 0,-8 0 0,7 0 0,11 0 0,14 0 0,14 0 0,0 0 0,-1 0 0,0 0 0,1 0 0,0 0 0,-1 0 0,0 0 0,1 0 0,-1 0 0,1 0 0,-2 0 0,2 0 0,-1 0 0,0 0 0,0 4 0,1 1 0,6 0 0,-6 0 0,-2-5 0,-8 0 0,0 0 0,0 0 0,3 0 0,5 0 0,6 0 0,4 0 0,0 0 0,1 0 0,-1 0 0,1 0 0,-1 0 0,0 0 0,1 0 0,-1 0 0,0 0 0,0 0 0,0 0 0,1 0 0,3 0 0,3 0 0,0 0 0,-9 0 0,1 0 0,-8 0 0,9 0 0,0 0 0,-4 0 0,3 0 0,-7 0 0,-1 0 0,-2 0 0,2 0 0,4 0 0,5 0 0,1 0 0,-1 0 0,0 0 0,1 0 0,3 0 0,3 0 0,0 0 0,-1 0 0,0 0 0,1 0 0,0 0 0,-1 0 0,-4 0 0,-2 0 0,5 0 0,2 0 0,-1 0 0,0 0 0,0 0 0,-12 0 0,6 0 0,-17 0 0,9 0 0,5 0 0,6 0 0,3 0 0,0 0 0,1 0 0,4 0 0,2 0 0,0 0 0,0 0 0,-1 0 0,1 0 0,0 0 0,0 0 0,-5 0 0,-2 0 0,0 0 0,2 0 0,-2 0 0,1 0 0,-2 0 0,3 0 0,3 0 0,2 0 0,-5 0 0,-4 0 0,2 0 0,-2 0 0,-1 0 0,-1 0 0,1 0 0,2 0 0,8 0 0,0 0 0,0 0 0,-4 0 0,-2 0 0,-1 0 0,1 0 0,3 0 0,3 0 0,-4 0 0,-3 0 0,0 0 0,1 0 0,4 0 0,2 0 0,0 0 0,0 0 0,-1 0 0,1 0 0,0 0 0,1 0 0,2-2 0,1 0 0,6-1 0,2-2 0,1 1 0,3 0 0,-2 1 0,5 2 0,6-1 0,3-3 0,7 0 0,2-4 0,12 1 0,7-1 0,-1-1 0,-1 3 0,-10 1 0,1 3 0,-1 3 0,0-3 0,0-4 0,1 0 0,-1 1 0,-5 5 0,-5 1 0,1 0 0,1 0 0,1 0 0,-2 0 0,-11 0 0,-4 0 0,0 0 0,1 0 0,0 0 0,-2 0 0,1 0 0,2 0 0,0 0 0,1 0 0,-6 0 0,8 0 0,3 0 0,8 0 0,-5 0 0,-2 0 0,-9 0 0,-4 0 0,1 0 0,-2 0 0,2 0 0,-3 0 0,0 0 0,0 0 0,0 0 0,0 0 0,-1 0 0,-1 0 0,1 0 0,-1 0 0,-4 0 0,-8 0 0,-4 0 0,-7 0 0,-1 0 0,0 0 0,3 0 0,4 0 0,-2 0 0,-4 0 0,-3 0 0,-15 0 0,-3 0 0,-1 0 0,3 0 0,12 0 0,6 0 0,2 0 0,4 0 0,0 0 0,0 0 0,-5 0 0,-1 0 0,-1 0 0,0 0 0,4 0 0,3 0 0,0 0 0,-1 0 0,0 0 0,1 0 0,5 0 0,1 0 0,0 0 0,-1 0 0,1 0 0,0 0 0,0 0 0,-2 0 0,3 0 0,1 2 0,3 3 0,2 3 0,0 2 0,0 0 0,0-1 0,0 0 0,0 0 0,0-2 0,0-1 0,0 0 0,-2-2 0,-1-2 0,-5-1 0,-4-1 0,-2 0 0,-8 0 0,1 0 0,1 0 0,4 0 0,6 0 0,3 0 0,-1 0 0,1 0 0,3 2 0,1 0 0,2 6 0,3-1 0,2 2 0,2-2 0,1 0 0,0-2 0,0-2 0,4-2 0,-4-1 0,3 0 0,-4 0 0,0-2 0,-3-1 0,0-3 0,-6-3 0,-1 2 0,-6-4 0,-4 3 0,-4-2 0,-2 0 0,5 4 0,2 1 0,4 4 0,2 1 0,0-3 0,-2-1 0,1 0 0,-1 1 0,2 5 0,2 1 0,8 5 0,1-1 0,6 2 0,0 1 0,-2-2 0,2 2 0,-3-5 0,0-2 0,0 0 0,2 1 0,-1 0 0,2-1 0,-3-5 0,-1-1 0,-3-8 0,-3-5 0,0 2 0,0-1 0,0 8 0,-7-5 0,-3-1 0,-1-1 0,2 1 0,4 7 0,1 2 0,-3 1 0,0-1 0,0 0 0,0 1 0,3 2 0,1 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7:38.077"/>
    </inkml:context>
    <inkml:brush xml:id="br0">
      <inkml:brushProperty name="width" value="0.05" units="cm"/>
      <inkml:brushProperty name="height" value="0.05" units="cm"/>
      <inkml:brushProperty name="color" value="#E71224"/>
    </inkml:brush>
  </inkml:definitions>
  <inkml:trace contextRef="#ctx0" brushRef="#br0">181 1431 24575,'0'-23'0,"0"11"0,0-19 0,0 9 0,0-3 0,0-1 0,0-6 0,0-7 0,0 1 0,0 6 0,0 12 0,0 6 0,0-4 0,0-2 0,0 0 0,0 1 0,-7-1 0,-4 0 0,0 0 0,2 1 0,8 4 0,1-2 0,0 2 0,0-8 0,0 0 0,0-5 0,0 3 0,0 7 0,0 0 0,0 5 0,0-4 0,0-3 0,0 0 0,0 1 0,0 3 0,0 3 0,0 0 0,0-1 0,0-4 0,0-1 0,0-2 0,0 2 0,0 3 0,0 4 0,0-1 0,0-1 0,0-1 0,0 1 0,0 5 0,0-1 0,0 0 0,0-1 0,0 1 0,0 1 0,0-1 0,0 1 0,0 0 0,0 2 0,0-4 0,0-2 0,0-1 0,0-2 0,0 6 0,0-7 0,0 1 0,0 0 0,0 1 0,0 0 0,0 1 0,0-3 0,0 4 0,0 4 0,0 2 0,0 0 0,0-2 0,0 1 0,0-2 0,0 0 0,0 1 0,0 0 0,0 2 0,0 0 0,0 0 0,0 5 0,0 1 0,0 6 0,0 1 0,0 1 0,0 11 0,0-7 0,0 13 0,0-11 0,0-1 0,0-2 0,0-3 0,0 0 0,0 0 0,0 0 0,0 0 0,0 0 0,0 1 0,0-1 0,0 0 0,0 0 0,0 0 0,0 0 0,-3 0 0,0 0 0,-1 0 0,0 0 0,4 0 0,0-1 0,0 0 0,-3-1 0,-1 0 0,0 1 0,1 0 0,3 1 0,-2 0 0,-2 0 0,-2 0 0,-1 0 0,0 0 0,0 0 0,-1 0 0,1 0 0,2 1 0,2-2 0,0 2 0,-1-1 0,-3 0 0,0 0 0,0 0 0,-1 2 0,4-2 0,-2 3 0,2-4 0,0-3 0,1-8 0,3-5 0,0-3 0,0-2 0,0-4 0,0 4 0,0-6 0,0 5 0,0-3 0,0-1 0,0 0 0,0-4 0,0 3 0,5-15 0,5 2 0,1-4 0,0 2 0,-3 13 0,-2 1 0,-2 9 0,0 4 0,0 2 0,-1-1 0,1 1 0,-3 0 0,-1 0 0,2 3 0,1 1 0,0 0 0,0 0 0,0 0 0,1 1 0,2 2 0,-1-5 0,0 2 0,-2-2 0,2 4 0,-1 1 0,2 0 0,1 0 0,1 0 0,7 4 0,3 4 0,3 6 0,5 0 0,2 3 0,-7-9 0,-1 0 0,-8-3 0,6 3 0,-5 0 0,4 1 0,-10-5 0,4 2 0,-3-4 0,2 4 0,-3-3 0,0 1 0,0 0 0,2 1 0,-2-2 0,4 4 0,-1 0 0,1-1 0,0-3 0,-4-1 0,-4 1 0,0 1 0,1-1 0,-1 1 0,1-1 0,-1 1 0,1-1 0,0 1 0,-1-1 0,0 1 0,1-1 0,2 1 0,1-1 0,0 1 0,-1-1 0,1 1 0,-1 0 0,1 2 0,0 1 0,0-2 0,3 0 0,-1-1 0,2 0 0,-1 2 0,1-1 0,0 0 0,-1 2 0,-1-3 0,-2-1 0,-1 0 0,0 0 0,-3 0 0,0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7:48.202"/>
    </inkml:context>
    <inkml:brush xml:id="br0">
      <inkml:brushProperty name="width" value="0.05" units="cm"/>
      <inkml:brushProperty name="height" value="0.05" units="cm"/>
      <inkml:brushProperty name="color" value="#E71224"/>
    </inkml:brush>
  </inkml:definitions>
  <inkml:trace contextRef="#ctx0" brushRef="#br0">0 2210 24575,'0'-19'0,"0"5"0,0-10 0,0 7 0,0-1 0,0 4 0,0-3 0,0 1 0,0 0 0,0-2 0,0 5 0,0-1 0,0 1 0,0 4 0,0 2 0,0-5 0,0-1 0,0-1 0,0 1 0,0-1 0,0 1 0,0-2 0,0 3 0,0 3 0,0 2 0,0-5 0,0-4 0,0 2 0,0-2 0,0-1 0,0-2 0,0-4 0,0 0 0,0 7 0,0 3 0,0 4 0,0 2 0,0-1 0,0 1 0,0-3 0,0-4 0,0 0 0,0 1 0,0 4 0,0 2 0,0-5 0,0-2 0,0 0 0,0 1 0,0 5 0,0 1 0,4-6 0,1 0 0,0-2 0,0 1 0,-5 5 0,3-1 0,1-6 0,0-3 0,1-4 0,0 0 0,3 4 0,2 0 0,-3 2 0,-2 4 0,-1 0 0,1 0 0,3-1 0,0 1 0,-3 0 0,-2-1 0,1 0 0,-1 1 0,5 0 0,0-1 0,-2-5 0,1-4 0,-2 7 0,3-6 0,0 8 0,1 0 0,6-12 0,-8 11 0,7-9 0,-6 7 0,1 0 0,1 1 0,-2 3 0,1 0 0,-1 0 0,1-1 0,-1 1 0,0 0 0,0-1 0,1 0 0,-1 1 0,1 0 0,-1-1 0,1 0 0,-1 1 0,1 0 0,-1-1 0,1 0 0,-1 1 0,-1 5 0,0 1 0,2-6 0,1-2 0,-1 0 0,2-1 0,1 0 0,2-4 0,-2-1 0,-2 3 0,-3 7 0,-1 2 0,1 2 0,0 0 0,0 0 0,2-7 0,2-2 0,-1 0 0,0 1 0,-3 8 0,0 0 0,0 0 0,1-5 0,1-2 0,-1 0 0,1 1 0,-2 5 0,0 1 0,5-2 0,4-4 0,0-2 0,1-3 0,1 0 0,2 1 0,-1 4 0,-3 5 0,-4 2 0,1 1 0,1-2 0,-1-1 0,-3 0 0,-3 1 0,4-1 0,2-1 0,1 3 0,-1 1 0,-4 1 0,-2 0 0,4-3 0,3-1 0,0 1 0,-1 3 0,0-1 0,1-1 0,0-2 0,-1 0 0,-1 3 0,4 0 0,-2 2 0,7-1 0,2-4 0,2 1 0,-2 2 0,-2-4 0,-2 3 0,3 1 0,2-2 0,-4 2 0,-3-1 0,2-1 0,-2 0 0,3 2 0,0 0 0,-1 4 0,1 1 0,-5-3 0,-2-1 0,0 0 0,1 1 0,4 2 0,1 1 0,1 0 0,-1 0 0,1 0 0,0 0 0,0-4 0,3-1 0,-1-1 0,0 2 0,0 4 0,2 0 0,0 0 0,-3 0 0,-8 0 0,0 0 0,1 0 0,-1 0 0,0 0 0,-4 0 0,-2 0 0,4 0 0,2 0 0,1 0 0,-1 0 0,-3 0 0,-4 0 0,2 0 0,-1 0 0,0 0 0,0 0 0,5 0 0,1 0 0,1 0 0,0 0 0,-5 0 0,1 0 0,0 0 0,3 0 0,-1 0 0,-1 0 0,-2 0 0,-2 0 0,0 0 0,0 0 0,0 0 0,0 0 0,0 0 0,0 0 0,0 0 0,0 0 0,0 0 0,0 0 0,-2 2 0,-2 2 0,0 2 0,1 1 0,2-2 0,1-2 0,0 0 0,0 1 0,1 0 0,-1 0 0,-3 0 0,2 3 0,1 0 0,4 2 0,0 0 0,-4-2 0,1 0 0,-4-2 0,5 0 0,-2 1 0,0 1 0,-2 0 0,-2 0 0,1 0 0,-1 0 0,3-2 0,1-2 0,-2 1 0,-2-1 0,0 4 0,1 0 0,3 0 0,0 0 0,0 0 0,0 0 0,-3 0 0,1 2 0,-2-2 0,4 3 0,1 1 0,-1 0 0,-1 0 0,0-3 0,1-1 0,-2 0 0,-2 0 0,1 0 0,-1 0 0,3 0 0,1 0 0,0 1 0,0-2 0,0 2 0,0-2 0,-2 6 0,-2 1 0,0 1 0,1-1 0,3-4 0,0-2 0,0 0 0,0 0 0,0 0 0,0 4 0,-3 3 0,2 3 0,1 0 0,3-3 0,0-4 0,-3-1 0,-3-2 0,-1 0 0,0 0 0,3 0 0,1 0 0,-2 4 0,-2 2 0,1 1 0,-1-1 0,4-4 0,0-2 0,-3 0 0,0 0 0,-1 0 0,0 0 0,4 0 0,0 0 0,0 1 0,0-1 0,-3 5 0,-1 1 0,1 1 0,1 0 0,2-5 0,0 1 0,1 6 0,2 3 0,1 1 0,1-4 0,-2-4 0,-2 1 0,-1 1 0,-1 2 0,-1-6 0,2 4 0,2-1 0,-3 2 0,-1-3 0,-2-3 0,4 1 0,0-2 0,4 7 0,-2-1 0,-3 0 0,-2-1 0,0-5 0,2 3 0,2 3 0,4 3 0,1 5 0,-1-2 0,-4-2 0,-2-4 0,-2-7 0,2 3 0,2 3 0,2 5 0,-1 1 0,-2-3 0,-2-3 0,-1 0 0,1 0 0,3 1 0,0-1 0,0-4 0,-1-2 0,-2 4 0,-2 3 0,0 0 0,1-1 0,0 0 0,-1 1 0,0 0 0,1-2 0,0-4 0,-1 3 0,-3 3 0,3 3 0,1 0 0,2 0 0,2 0 0,-2-2 0,-1-2 0,-4-3 0,-1-3 0,0 0 0,3 7 0,2 0 0,0 3 0,0-4 0,-4 0 0,-1 0 0,0 1 0,0-1 0,3-5 0,1-1 0,-1 5 0,1 6 0,-4-4 0,0 2 0,0 0 0,0 0 0,0 2 0,3-3 0,1-4 0,0 2 0,-1 3 0,-3 0 0,0 0 0,0-3 0,0-4 0,0-2 0,0 0 0,0 0 0,0 0 0,0 0 0,0 0 0,0 0 0,0 1 0,0-1 0,0 4 0,0 3 0,0 0 0,0-1 0,0-5 0,0-1 0,0 0 0,0 2 0,0-2 0,0 3 0,0 1 0,0 1 0,0 1 0,0-3 0,0-1 0,0-2 0,0 0 0,0 0 0,2 0 0,2 0 0,0 0 0,-1 0 0,-2 0 0,-1 0 0,0 4 0,0 3 0,2 0 0,3 2 0,-2-7 0,1 6 0,-4-1 0,0 0 0,0-1 0,4 0 0,1 2 0,0 0 0,0 6 0,-2-3 0,1 3 0,0 1 0,-1-6 0,-3-3 0,2-4 0,1-2 0,1 4 0,-1 2 0,-1 1 0,-2-1 0,2-4 0,1-2 0,1 0 0,-1 0 0,-2 0 0,-1 0 0,3 0 0,0 0 0,1 0 0,-1-1 0,-2-2 0,-1-2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7:54.752"/>
    </inkml:context>
    <inkml:brush xml:id="br0">
      <inkml:brushProperty name="width" value="0.05" units="cm"/>
      <inkml:brushProperty name="height" value="0.05" units="cm"/>
      <inkml:brushProperty name="color" value="#E71224"/>
    </inkml:brush>
  </inkml:definitions>
  <inkml:trace contextRef="#ctx0" brushRef="#br0">580 97 16072,'10'-6'0,"-2"3"3685,3 0-3685,-3 3 1464,11 0-1464,4 0 783,28 0-783,-15 0 0,15 0 0,-20 0 0,-1 0 2571,-8 0-2571,-9 0 0,0 0 0,0 0 0,1 0 0,-1 0 0,-4 0 0,-2 0 0,0 0 0,0 0 0,0 0 0,0 0 0,0 0 0,0 0 0,0 0 0,-1 0 0,-2-4 0,-2-2 0,-4 0 0,-1 2 0,-7 0 0,-8-1 0,-3 0 0,-2 0 0,8 4 0,1 1 0,0 0 0,-4 0 0,-1 0 0,-1 0 0,-3 0 0,2 0 0,-8 0 0,-2 0 0,-4 0 0,0 0 0,5 0 0,6 0 0,4 0 0,4 0 0,3 0 0,4 0 0,2 0 0,-1 0 0,1 0 0,0 0 0,0 0 0,0 2 0,0 2 0,2 2 0,2 2 0,4 1 0,2-1 0,2-2 0,1-4 0,4-2 0,3 0 0,1 0 0,-1 0 0,0 4 0,5 2 0,-4-2 0,7 2 0,-3-6 0,-4 0 0,3 0 0,-9 0 0,0 0 0,2 0 0,-8 0 0,-10 0 0,-6 0 0,-16 0 0,-13 0 0,-11 3 0,-33 8 0,28 1 0,-7 5 0,38-6 0,5-1 0,4-1 0,-1-2 0,-8 1 0,6-2 0,-3 2 0,12 0 0,4 0 0,2-1 0,-1-3 0,2 0 0,1-1 0,3 0 0,9 1 0,11-2 0,12-2 0,7 0 0,-2 0 0,-7 0 0,-5 0 0,-4 0 0,6 0 0,3 0 0,1 0 0,-2 0 0,-6 0 0,-8 0 0,0 0 0,0 0 0,1 0 0,0 0 0,-2 0 0,-3 0 0,-1 0 0,0 0 0,2 0 0,1 0 0,-2-2 0,-2-1 0,-4-1 0,-3-2 0,-6 0 0,-2 0 0,-7 2 0,-2 1 0,-10-3 0,-11-1 0,3 0 0,-3 1 0,2 6 0,-4 0 0,-4 0 0,1 0 0,13 0 0,6 0 0,4 0 0,4 0 0,3 0 0,3 0 0,3 0 0,0 0 0,0 0 0,-1 0 0,2 0 0,2 3 0,4-1 0,20 1 0,31-1 0,32-2 0,-29 0 0,2 0-374,3 0 1,1 0 373,-4 0 0,-2 0 0,37 0 0,-25 0 0,-18 0 0,0 0 0,-16 0 0,7 0 0,-20 0 0,-3 0 0,-3 0 0,-4-2 0,-2-2 0,0-3 747,0 0-747,-3 0 0,-1-2 0,-2 0 0,-1 0 0,0 1 0,0 2 0,0-1 0,0 0 0,-3 0 0,0 1 0,-2-1 0,-1 1 0,-5 1 0,-3 2 0,0-1 0,1 1 0,0-1 0,-1 0 0,-5 0 0,0-1 0,-1-1 0,0 2 0,-1 3 0,-3 1 0,3 0 0,-15 0 0,3 0 0,-4 0 0,4 0 0,15 0 0,1 0 0,3 0 0,-1 0 0,-1 0 0,6 0 0,2 2 0,5 1 0,2 2 0,9 0 0,12 3 0,27 0 0,-6-3 0,15-1 0,-20-4 0,-1 0 0,-7 0 0,-5 0 0,-3 0 0,-4 0 0,-3 0 0,-4 0 0,-2 0 0,0 0 0,0 0 0,0 0 0,0 0 0,-7 0 0,-11 0 0,-14-4 0,-6-4 0,1-3 0,-4 2 0,-5 4 0,5 3 0,-2 2 0,16 0 0,0 0 0,1 0 0,3 0 0,3 0 0,5 0 0,1 0 0,0 0 0,-1 0 0,1 0 0,0 0 0,0 0 0,8 0 0,4 0 0,17 8 0,5-5 0,9 5 0,3-7 0,-5 3 0,5 1 0,-8 1 0,1-2 0,-12-4 0,-4 0 0,-6 0 0,1 0 0,-2-2 0,-2-1 0,-7-3 0,-12 0 0,-10 0 0,-11-4 0,-5-1 0,-8-1 0,-11-2 0,-2 3 0,3 4 0,14 2 0,14 5 0,0 0 0,-1 0 0,0 0 0,1 0 0,0 0 0,-1 0 0,-1 0 0,2 0 0,5 0 0,4 0 0,-1 0 0,1 0 0,3 2 0,3 2 0,0 4 0,-1 0 0,0 1 0,1-1 0,8-1 0,0 2 0,2-1 0,-1 2 0,0-1 0,3 0 0,1-1 0,0-2 0,0 0 0,0 1 0,0 2 0,10 1 0,9 2 0,8 1 0,1-2 0,0-4 0,1-3 0,7-2 0,1-2 0,1 0 0,-1 0 0,-5 0 0,-5 0 0,-6 0 0,-1 0 0,0 0 0,1 0 0,-6 0 0,0 0 0,-4 0 0,1 0 0,2 0 0,-3-3 0,-4 0 0,-4-2 0,-3-1 0,0 0 0,0-1 0,0 0 0,0-1 0,-2 1 0,-2 0 0,-7-1 0,-3-1 0,-5 3 0,0 1 0,-1 0 0,-4 0 0,2-1 0,-14 2 0,-3 4 0,-6 0 0,-1 0 0,7 0 0,4 0 0,5 0 0,3 0 0,4 0 0,6 0 0,-1 0 0,4 0 0,0 0 0,1 0 0,4 2 0,2 2 0,0 2 0,0 1 0,2 0 0,2 0 0,-1 0 0,0 0 0,0 1 0,1-1 0,3 0 0,0 1 0,0 0 0,0 2 0,0 1 0,0 0 0,0-1 0,5 0 0,2-3 0,12-2 0,6-2 0,2-2 0,1-1 0,0 0 0,1 0 0,6 0 0,2 0 0,-5 0 0,-4 0 0,-6 0 0,-3 0 0,-4 0 0,-2 0 0,-5 0 0,-1 0 0,1 0 0,0 0 0,0 0 0,2-3 0,-3-4 0,-1-4 0,-3-3 0,-3 1 0,0 2 0,0 1 0,0-1 0,0 0 0,0 0 0,-9 0 0,-8-1 0,-3 1 0,-7 1 0,8 5 0,-2 4 0,2 1 0,-1-4 0,1-1 0,-1 0 0,0 0 0,5 4 0,-11 1 0,11 0 0,-15 0 0,7 0 0,4 0 0,3 0 0,9 3 0,3-1 0,3 3 0,1 0 0,0 1 0,0 1 0,0 2 0,6 0 0,2 1 0,14-6 0,12-1 0,4-3 0,16 0 0,3 0 0,-3 0 0,-7 0 0,-15 0 0,-12 0 0,2 0 0,0 0 0,-4 0 0,-4 0 0,-7 0 0,0 0 0,0 0 0,1 0 0,-2 0 0,-1-2 0,-2-1 0,-2-3 0,-1-1 0,0 0 0,0 0 0,-3 0 0,-7-3 0,-7 2 0,-5 0 0,-2 2 0,3 0 0,1 1 0,0 0 0,1 0 0,-1 0 0,4 0 0,3 0 0,0 3 0,0 2 0,-5 0 0,-2 0 0,4 0 0,3 0 0,4 0 0,2 0 0,0 0 0,-1 0 0,1 0 0,0 0 0,0 0 0,0 0 0,4 3 0,0 2 0,3 5 0,0 2 0,0-1 0,0-1 0,0 0 0,0 2 0,3-1 0,9 0 0,10-2 0,2-4 0,2-1 0,-7-4 0,-3 0 0,4 0 0,-3 0 0,1 0 0,-3 0 0,-3 0 0,1 0 0,-1 0 0,-1 0 0,-2 0 0,-3 0 0,-1-5 0,-3-3 0,-1-5 0,-1 1 0,0 2 0,0 3 0,0 0 0,0-1 0,0 1 0,0 0 0,0 0 0,0 0 0,-8 0 0,3 4 0,-9 0 0,4 3 0,-2 0 0,2 0 0,1 0 0,2 0 0,-2 0 0,0 0 0,0 0 0,1 0 0,2 0 0,2 2 0,2 1 0,1 3 0,1 2 0,0-1 0,0 3 0,0 1 0,3 1 0,6 1 0,5-1 0,5-1 0,0-1 0,1 0 0,0 0 0,-4-3 0,-3-3 0,-1-2 0,1-2 0,1 0 0,-1 0 0,0 0 0,1 0 0,-1 0 0,0 0 0,-4 0 0,-2 0 0,-2-3 0,-2-2 0,-3-4 0,0 0 0,0-1 0,-3 0 0,-4 2 0,-7-2 0,-3 2 0,1 3 0,3 0 0,4 3 0,3 2 0,-1 0 0,0 0 0,1 0 0,-1 0 0,4 2 0,0 1 0,3 5 0,0 1 0,0 0 0,0 1 0,0-3 0,2 0 0,2-3 0,7 3 0,2-2 0,7 0 0,-1 0 0,1-5 0,1 0 0,-6 0 0,6 0 0,-2 0 0,2 0 0,2 0 0,-8 0 0,-3 0 0,-3 0 0,-2 0 0,0 0 0,0 0 0,0-2 0,0-1 0,0-3 0,0-2 0,-2 1 0,-2 0 0,-2 0 0,-1 0 0,0-1 0,0 1 0,0 0 0,0 0 0,0 0 0,0-1 0,0 1 0,-6 0 0,-4 3 0,-1 3 0,-3 1 0,5 0 0,0 0 0,0 0 0,2 0 0,-1 0 0,2 0 0,4 0 0,6 0 0,-2 0 0,2 0 0,-12 0 0,-3 0 0,-4 0 0,1 0 0,1 0 0,1 0 0,0 0 0,-6 0 0,4 0 0,1 0 0,5 0 0,1 0 0,-6 0 0,-1 0 0,0 0 0,0 0 0,6 0 0,-2 0 0,3 3 0,1 1 0,-1-1 0,5 0 0,-1-3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4:22.960"/>
    </inkml:context>
    <inkml:brush xml:id="br0">
      <inkml:brushProperty name="width" value="0.1" units="cm"/>
      <inkml:brushProperty name="height" value="0.1" units="cm"/>
      <inkml:brushProperty name="color" value="#2158C2"/>
    </inkml:brush>
  </inkml:definitions>
  <inkml:trace contextRef="#ctx0" brushRef="#br0">1137 1 24575,'-73'8'0,"-1"1"0,1-1 0,-17 6 0,9-3 0,-13 1 0,16 1 0,4 10 0,27-6 0,5 5 0,28-9 0,7 0 0,1 1 0,6-1 0,0 0 0,0 1 0,0-1 0,0 0 0,0 1 0,0-1 0,6 7 0,18 4 0,9 7 0,16-6 0,-1 6 0,1-13 0,-1 5 0,-7-7 0,-11-1 0,-9-1 0,-8-7 0,1-1 0,-1 0 0,-5 1 0,-3 6 0,-5 0 0,-6 0 0,-38 11 0,-4 2 0,-44 12 0,28-4 0,-26 4 0,15 6 0,-10-5 0,42-12 0,2 1 0,-21 8 0,9 6 0,15-11 0,15-1 0,8-1 0,8 1 0,7 8 0,0 2 0,0 8 0,24 3 0,5 0 0,24 2 0,0 0 0,-10-11 0,5 0 0,-16-12 0,6-6 0,-9-3 0,-6-7 0,5 1 0,-13-2 0,5 1 0,-6 0 0,-1-1 0,-6-1 0,4 1 0,-10 0 0,5 0 0,-6 0 0,7 8 0,-6 1 0,6 8 0,-1-1 0,-4 1 0,5 8 0,-2-14 0,-3 12 0,4-13 0,-6 6 0,0 1 0,0 8 0,0-7 0,0 7 0,0-8 0,0-1 0,0 1 0,0-8 0,0-1 0,0-8 0,0 1 0,0-1 0,0 0 0,0 0 0,6 0 0,8 0 0,9 1 0,6 1 0,9 1 0,-6-1 0,15 1 0,-16-1 0,0-1 0,-10 0 0,-8-6 0,0 3 0,1-3 0,-7 5 0,-1 8 0,-6 1 0,0 8 0,0-1 0,0 9 0,0-6 0,0 6 0,0-8 0,0-8 0,-6-1 0,-2-1 0,-6-5 0,-1 13 0,2-13 0,-2 6 0,2-8 0,5 0 0,-4 1 0,11-1 0,-11-5 0,10 3 0,-4-4 0,6 5 0,0 1 0,-6 0 0,5 1 0,-5 6 0,-2 11 0,0 1 0,-8 14 0,0-6 0,-1 9 0,1-1 0,0-8 0,7-2 0,-4-8 0,12-8 0,-6-1 0,1-8 0,4 0 0,-4-5 0,6-2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4:26.096"/>
    </inkml:context>
    <inkml:brush xml:id="br0">
      <inkml:brushProperty name="width" value="0.1" units="cm"/>
      <inkml:brushProperty name="height" value="0.1" units="cm"/>
      <inkml:brushProperty name="color" value="#2158C2"/>
    </inkml:brush>
  </inkml:definitions>
  <inkml:trace contextRef="#ctx0" brushRef="#br0">1 1 24575,'28'0'0,"68"0"0,1 0-1213,-22 0 1,4 0 1212,-3 0 0,0 0 387,-7 0 1,6 0-388,11 0 0,9 0 0,-9 0-876,-9 0 0,-1 0 876,4 0 0,7 0 0,-8 0 0,-6 0 0,-3 0 0,8 0 0,1 0 0,-1 0 0,-1 0 0,-8 5 0,-2-1-513,-5-3 1,-1 1 512,-5 2 0,-1 1 0,42 3 0,-4-7 375,-30 7-375,17-8 0,-20 0 0,1 0-222,-3 0 222,-9 0 0,9 8 0,-7-6 0,-1 6 0,-3-8 2042,-16 0-2042,0 0 1165,-10 0-1165,-8 6 790,0-5-790,1 5 69,-1-6 0,-6 0 0,-2 0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4:28.128"/>
    </inkml:context>
    <inkml:brush xml:id="br0">
      <inkml:brushProperty name="width" value="0.1" units="cm"/>
      <inkml:brushProperty name="height" value="0.1" units="cm"/>
      <inkml:brushProperty name="color" value="#2158C2"/>
    </inkml:brush>
  </inkml:definitions>
  <inkml:trace contextRef="#ctx0" brushRef="#br0">0 31 24575,'42'0'0,"22"0"0,-5 0 0,11 0 0,12 0 0,9 0 0,-5 0 0,7 0 0,2 0-2317,-5 0 0,7 0 0,-14 0 2317,-23 0 0,-5 0 0,14 0 0,-2 0 1477,33 0-1477,-46 0 0,-3 0 0,23 0 0,8 0 0,-22 0 0,-10 0 0,-12 0 0,-8 0 0,-8 0 5474,6 0-5474,-13 0 0,13 0 0,-13 0 0,13 0 0,-6 0 0,1 0 0,4 0 0,-4 0 0,15 0 0,2 0 0,0 0 0,16 8 0,-14-6 0,26 13 0,-17-13 0,17 14 0,-17-14 0,-1 5 0,-3-7 0,-16 0 0,0 0 0,-10 0 0,-8 0 0,0 0 0,1 0 0,-1 0 0,-1 0 0,1 0 0,0 0 0,16 0 0,26 0 0,8 0 0,20-7 0,-13-3 0,1 0 0,0-6 0,-11 7 0,-10-1 0,-12 3 0,-15 1 0,-3 4 0,-6-4 0,-1 6 0,0 0 0,-5 0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4:23:36.566"/>
    </inkml:context>
    <inkml:brush xml:id="br0">
      <inkml:brushProperty name="width" value="0.2" units="cm"/>
      <inkml:brushProperty name="height" value="0.2" units="cm"/>
      <inkml:brushProperty name="color" value="#E71224"/>
    </inkml:brush>
  </inkml:definitions>
  <inkml:trace contextRef="#ctx0" brushRef="#br0">3423 101 24575,'-26'-13'0,"6"5"0,8 1 0,2 7 0,-1 0 0,-5 0 0,-1 0 0,5 0 0,-2 0 0,8 0 0,-6 0 0,-3 0 0,3 0 0,-1 0 0,5 0 0,-3-2 0,0-2 0,-1 0 0,-2 0 0,2 4 0,-3 0 0,-2 0 0,-6 0 0,-1 0 0,0 0 0,8-3 0,4 0 0,1-1 0,1 0 0,-5 3 0,0 1 0,-1 0 0,0 0 0,2 0 0,-2 0 0,0 0 0,1 0 0,-1 0 0,1 0 0,-1 0 0,0 0 0,0 0 0,2 0 0,-2 0 0,0 0 0,0 0 0,-3 0 0,3 0 0,-7 0 0,5 0 0,-2 0 0,2 0 0,2 0 0,2 0 0,-2 0 0,1 0 0,-1 0 0,0 0 0,1 0 0,-1 0 0,-2 0 0,-2 0 0,-2 0 0,2 0 0,3 0 0,2 0 0,-1 0 0,0 0 0,-2 0 0,-4 0 0,2 0 0,0 0 0,3 0 0,-2 0 0,3 0 0,-6 0 0,-1 0 0,-5 0 0,1 0 0,5 0 0,2 0 0,5 0 0,-1 0 0,0 0 0,1 0 0,-1 0 0,2 0 0,-2 0 0,2 0 0,4 0 0,-1 0 0,-1 0 0,-3 0 0,-1 0 0,4 0 0,2 0 0,-1 3 0,-1 1 0,-3 0 0,-1 0 0,4-2 0,-2 5 0,2 0 0,-3 3 0,-4-2 0,-2 0 0,-2 2 0,5-4 0,0 5 0,2-2 0,-1 1 0,-3 0 0,5-3 0,-1 1 0,0 0 0,2-1 0,-2 1 0,0 2 0,1 1 0,-1 1 0,0 0 0,1-4 0,-1 0 0,2 1 0,-2 3 0,0 0 0,-2 3 0,1-3 0,-6 3 0,-5 5 0,-4 2 0,-4 6 0,-2 2 0,4 2 0,-6 1 0,12-8 0,2 2 0,11-12 0,-1 1 0,0-2 0,0 2 0,1-1 0,-1 1 0,2-1 0,-2-2 0,0-2 0,0 1 0,1 0 0,2 2 0,-2 5 0,3-3 0,-7 5 0,1-1 0,-6 7 0,0 1 0,4-4 0,0-3 0,5-9 0,-1 2 0,0 2 0,1 4 0,3 0 0,2-6 0,-2-3 0,-3 1 0,-1-1 0,4 3 0,0 2 0,1-1 0,-1 1 0,0-1 0,0 1 0,4-4 0,0-2 0,2 1 0,-2 1 0,0 3 0,-2 3 0,2-2 0,-2 3 0,-5-2 0,-1 3 0,0-1 0,4 1 0,4-5 0,0-1 0,0 2 0,1-1 0,-1 1 0,0-1 0,0-1 0,0 5 0,0 1 0,0 1 0,0-1 0,-4 11 0,0-11 0,-4 11 0,4-11 0,0 0 0,3 0 0,1 0 0,0 0 0,-1 4 0,-1-2 0,-2 9 0,0-2 0,-2 7 0,2 2 0,4-10 0,1-3 0,3-4 0,-3 2 0,-1 2 0,-1-2 0,1-4 0,3-2 0,1-1 0,0 1 0,0 5 0,-4 2 0,0 0 0,2-2 0,2-2 0,0 0 0,-1 2 0,1-1 0,0-2 0,0 1 0,-1 1 0,1 0 0,0 5 0,4-5 0,-4 10 0,-2 2 0,2 6 0,0-2 0,4-9 0,-2-1 0,-2-7 0,-2 2 0,2 4 0,3-4 0,1-2 0,0 0 0,0 0 0,0 2 0,0-2 0,0 0 0,0 0 0,0 4 0,0 1 0,-3-2 0,-1-5 0,0 4 0,0-2 0,3 1 0,1-1 0,0 0 0,0 4 0,0-3 0,0 10 0,0-3 0,0 4 0,0 0 0,0-7 0,0-6 0,0-2 0,0-1 0,0 2 0,0 2 0,0 1 0,0-1 0,0 0 0,0 0 0,0 4 0,0 0 0,0-1 0,0-3 0,0 0 0,0 0 0,0 5 0,0 0 0,0-3 0,0-2 0,0 0 0,0 5 0,0 2 0,0 14 0,0 4 0,0 5 0,0 4 0,3-8 0,1-8 0,2-7 0,4-6 0,-2 1 0,0-1 0,-2 0 0,-2-1 0,-1 2 0,2-1 0,2 0 0,1 1 0,-3-5 0,-1-1 0,0 0 0,2 1 0,2 5 0,0-2 0,0 1 0,0 6 0,-3-5 0,3 12 0,0-1 0,1 3 0,3 4 0,-1-4 0,-3-7 0,3-1 0,-3-8 0,0-1 0,0-3 0,0 0 0,0 0 0,0 1 0,0-1 0,0 0 0,4 12 0,-3-5 0,3 6 0,-4-13 0,-1-4 0,1-1 0,0 5 0,0 0 0,0 1 0,1 5 0,0-4 0,2 5 0,5 1 0,1 5 0,3-1 0,-1-4 0,-4-4 0,-5-9 0,0 1 0,-2-1 0,1 1 0,3-2 0,0 1 0,-1 1 0,-1-3 0,2-2 0,0 0 0,-1 1 0,1 2 0,-1 1 0,2 1 0,-2 0 0,-1-4 0,2-1 0,0 1 0,-1 0 0,1 2 0,3 4 0,1-6 0,6 5 0,-3 3 0,1 1 0,-1 2 0,-5-3 0,2-5 0,6 3 0,4 2 0,-2 0 0,3-1 0,-7-7 0,1-1 0,-1 1 0,-4 2 0,0 2 0,3 0 0,1 0 0,4-2 0,1-2 0,-3 0 0,-2 0 0,0 0 0,0 0 0,2-4 0,2 2 0,-1-2 0,4 4 0,5 0 0,5 3 0,-1 1 0,-4-4 0,-11-5 0,-1-3 0,0 1 0,2-1 0,-2 0 0,0 0 0,0 0 0,1 0 0,-2 0 0,13 4 0,-6-5 0,9 3 0,-6-6 0,-9 0 0,0 0 0,2 0 0,-2 0 0,13 0 0,-6 0 0,7 0 0,-6 0 0,0 0 0,0 0 0,-4 0 0,-4 0 0,0 0 0,0 0 0,4 0 0,0 0 0,-1 0 0,-3 0 0,0 0 0,0 0 0,1 0 0,-1 0 0,0 0 0,0 0 0,2 0 0,-4 0 0,0 0 0,-4 0 0,6 0 0,0 0 0,2 0 0,0 0 0,-4 0 0,8 0 0,6 0 0,7-2 0,0-5 0,-7-1 0,-4-3 0,-3 3 0,-4-1 0,-1 1 0,0 0 0,0 0 0,2 0 0,-2 0 0,0-1 0,0 1 0,1 0 0,-1 0 0,-1 0 0,2 0 0,-1-3 0,0-2 0,-3 1 0,-2 1 0,1 2 0,3-1 0,-3 2 0,6-6 0,1-2 0,4-6 0,7 0 0,2-1 0,-4 0 0,-4 7 0,-9 2 0,-3 2 0,-1-3 0,-1 0 0,2-3 0,0-4 0,4 1-3277,2 1 0,-1-1 2074,-1-1 1203,1 1 0,1 0 0,3-2-401,0 2 401,5-7-111,-4 0 111,-2 1 0,-2 0 0,-6 9 3276,5-5-503,0 2-1377,7-7-1396,0-8 0,3-6 0,-2 4 0,-5 4 640,-5 9-640,-7 4 184,0-3-184,0 0 0,4-6 0,1-2 0,-1-4 0,-2 0 0,-1 0 0,0-1 0,13-16 0,-9 13 0,4-14 0,-7 12 0,0-2 0,5 0 0,0 1 0,-3 4 0,1-5 0,-2 4 0,2-12 0,0 2 0,2-8 0,-2-8 0,-1 7 0,-2 11 0,-4 8 0,-2 8 0,2-3 0,-1-1 0,0-1 0,-1 1 0,2-1 0,-1 1 0,-1 2 0,5-12 0,-3 10 0,3-11 0,-4 11 0,-3-3 0,-2 3 0,0 4 0,0 2 0,1-1 0,-2-6 0,-3 3 0,4-12 0,1-4 0,0-11 0,-1-4 0,-4 10 0,0 8 0,0 11 0,0-5 0,0-2 0,0-2 0,0 4 0,0 2 0,0 2 0,0 1 0,0-2 0,0 1 0,0 1 0,0 3 0,0 2 0,0 0 0,0-1 0,0 0 0,0 3 0,0 1 0,0-5 0,0-1 0,0-3 0,0 0 0,0-5 0,0 1 0,0 4 0,-2 5 0,-2 6 0,-3 4 0,-1 2 0,1-4 0,2-4 0,-2-2 0,1 0 0,-2 10 0,0 0 0,0-2 0,1 1 0,3 1 0,0 0 0,0 0 0,-4-1 0,0 2 0,4 2 0,-1-2 0,-1 2 0,-2-10 0,-4-1 0,3-4 0,-3-3 0,3 7 0,1 4 0,-3 3 0,3 1 0,0-1 0,0 1 0,0 2 0,0 2 0,0 2 0,1-2 0,1 0 0,3 1 0,-1-1 0,0 0 0,-3 1 0,-1-1 0,0 0 0,0 2 0,0-2 0,-1-3 0,1 2 0,-3-2 0,-3 0 0,-1-3 0,0-1 0,3 0 0,4 5 0,-6-1 0,0 2 0,0 2 0,2 0 0,4 3 0,1 0 0,-1 2 0,0 0 0,-1-2 0,-1-1 0,1-2 0,1 5 0,1 3 0,1-1 0,-2-1 0,1-3 0,-1 0 0,-1-2 0,1 6 0,-6-1 0,-2-6 0,0-2 0,-2-2 0,6 2 0,1 8 0,2-1 0,2 4 0,-2-4 0,-3-2 0,1 2 0,-1-2 0,4 4 0,1 1 0,-1-1 0,2 1 0,-4-1 0,-2 2 0,0-5 0,0-1 0,4 0 0,2 1 0,-2 3 0,1 2 0,-1-2 0,0 0 0,0 0 0,-5-2 0,-2 0 0,-2-4 0,1 1 0,5 4 0,2-1 0,2 4 0,0 0 0,1 2 0,-2 2 0,1-2 0,-1-3 0,-7-4 0,1 2 0,-2 2 0,4 1 0,4 2 0,1-2 0,0-2 0,-3 2 0,-2-2 0,0 2 0,1 4 0,3-2 0,0 0 0,0 0 0,-1-2 0,-2-2 0,0 2 0,1-2 0,0 4 0,4 0 0,-1-2 0,0-2 0,-1 3 0,2 2 0,-1-1 0,-1 2 0,1-5 0,1 0 0,-5-1 0,0 2 0,-1 0 0,2 2 0,2 2 0,1-2 0,-1 0 0,1 0 0,-1 1 0,2-1 0,-1 0 0,-2-1 0,2 2 0,-4-5 0,1 1 0,-2-2 0,-2 2 0,4 3 0,2-1 0,1 2 0,-1-1 0,1 0 0,1 2 0,-2-2 0,1 0 0,0 1 0,-1-2 0,-1 2 0,1-1 0,1-1 0,3 1 0,-2 0 0,2-3 0,-6 3 0,2 0 0,2 1 0,-1-1 0,-4 2 0,5-4 0,-1 0 0,2 2 0,-2-3 0,0 3 0,-3 0 0,3 1 0,3 1 0,-4-4 0,5 1 0,-2-3 0,5 1 0,0 1 0,0-1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4:30.544"/>
    </inkml:context>
    <inkml:brush xml:id="br0">
      <inkml:brushProperty name="width" value="0.1" units="cm"/>
      <inkml:brushProperty name="height" value="0.1" units="cm"/>
      <inkml:brushProperty name="color" value="#2158C2"/>
    </inkml:brush>
  </inkml:definitions>
  <inkml:trace contextRef="#ctx0" brushRef="#br0">279 0 24575,'-20'0'0,"0"0"0,-2 0 0,8 6 0,15 8 0,22 2 0,21 7 0,7 0 0,17-4 0,-17 2 0,1-1 0,20 2 0,-21-5 0,-2-1 0,0 0 0,-9-7 0,-9 4 0,-11-11 0,-7 10 0,-5-5 0,-2 6 0,-6 1 0,0-1 0,0 16 0,-13-4 0,-14 23 0,-16-5 0,-18 2 0,-5 8 0,-5-15 0,5 15 0,7-18 0,8 0 0,11-6 0,2-5 0,8 5 0,7-6 0,3-3 0,6-7 0,0 1 0,7-1 0,1 1 0,6-1 0,0 0 0,0 0 0,0 0 0,0 0 0,6 0 0,1 0 0,7-5 0,-1 4 0,0-5 0,1 7 0,-1-1 0,0 0 0,-5 8 0,-2 10 0,-6 9 0,0 8 0,0 1 0,-16 9 0,-2-7 0,-27 20 0,9-19 0,-1 18 0,6-19 0,12 8 0,-5-1 0,8-15 0,-1 13 0,9-24 0,-6 6 0,12-9 0,-4-6 0,6 4 0,0-11 0,0 4 0,0-7 0,13-5 0,12 5 0,15-11 0,8 12 0,1-12 0,-9 12 0,-2-13 0,-8 13 0,-8-13 0,-1 12 0,-8-6 0,0 7 0,-5 6 0,-2 2 0,-6 8 0,0 8 0,0 2 0,0 8 0,0 1 0,0-9 0,-8 6 0,7-14 0,-7 15 0,8-23 0,0 12 0,0-14 0,0 16 0,0-6 0,22 7 0,7 0 0,32 7 0,3 0 0,12 9 0,-13-10 0,9 2 0,-19-5 0,-3-9 0,-12-3 0,-9 0 0,1-7 0,-7 5 0,-2-5 0,-7-1 0,1 6 0,-2-13 0,-5 13 0,4-13 0,-10 5 0,3-6 0,-5-1 0,0 0 0,0 1 0,6-1 0,-4 0 0,4 0 0,-1-5 0,-3-3 0,3-5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4:50.107"/>
    </inkml:context>
    <inkml:brush xml:id="br0">
      <inkml:brushProperty name="width" value="0.1" units="cm"/>
      <inkml:brushProperty name="height" value="0.1" units="cm"/>
      <inkml:brushProperty name="color" value="#2158C2"/>
    </inkml:brush>
  </inkml:definitions>
  <inkml:trace contextRef="#ctx0" brushRef="#br0">0 1194 24575,'0'-34'0,"0"-17"0,31-33 0,-7 6 0,0 26 0,3 1 0,8-20 0,0 0 0,2-10 0,-2 7 0,0 2 0,-8 13 0,-4 11 0,1-1 0,-7 8 0,6 3 0,-9 8 0,1 1 0,0-1 0,0 0 0,-7 8 0,5-6 0,-5 12 0,0-4 0,3 6 0,-3 1 0,4 5 0,1 8 0,-1 7 0,2 13 0,6-4 0,3 12 0,15-4-6784,-6 6 6784,14 2 0,-6-1 0,1 0 0,5 1 0,4 1 0,1-1 0,7-5 6784,1 5-6784,-8-7 0,17 10 0,-7-1 0,0 0 0,-3-7 0,1 5 0,-17-15 0,14 8 0,-24-10 0,6 0 0,-8 0 0,-8-1 0,-1 0 0,-8-1 0,0-5 0,-5 4 0,4-11 0,-11 5 0,5-6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4:52.808"/>
    </inkml:context>
    <inkml:brush xml:id="br0">
      <inkml:brushProperty name="width" value="0.1" units="cm"/>
      <inkml:brushProperty name="height" value="0.1" units="cm"/>
      <inkml:brushProperty name="color" value="#2158C2"/>
    </inkml:brush>
  </inkml:definitions>
  <inkml:trace contextRef="#ctx0" brushRef="#br0">1 0 16560,'0'20'0,"6"-6"3513,21 50-3513,1-21 0,24 20 0,-10-9 0,0-2 0,10 5 0,-5-3 0,-4-2 0,-9-12 1378,6 2-1378,-9-4 733,0 0-733,7-5 2391,-5 5-2391,6 2 0,-1-7 0,6 15 0,5-13 0,3 16 0,-1-8 0,2 10 0,0 0 0,0 0 0,11 2 0,-9-1 0,7-9 0,-19 4 0,4-15 0,-13 13 0,13-13 0,-14 5 0,13-7 0,-6-1 0,0 0 0,7 1 0,-7-1 0,9 2 0,-1-1 0,1 0 0,-1 1 0,1-1 0,9 2 0,-7-2 0,8 2 0,-11-2 0,11 2 0,-8-1 0,17 2 0,-17-3 0,20 13 0,-10-8 0,12 8 0,-2-10 0,0 0 0,-1 0 0,4 10-441,8-6 441,-6 7 0,8 0 0,-1-7 0,-7 7 0,-30-23 0,1 0 0,26 15 0,9 7 0,-11-10 0,10 2 0,-7-2 0,7-6 0,-10 4 0,0-5 0,10 8 0,-7-8 0,18 8 0,-8-7 0,11 0 0,-47-11 0,0 0 0,0-3 0,-1 0 0,1 3 0,0 2 0,0-1 0,0 0 0,-1 1 0,1-2 0,0-3 0,0 0 0,-1 4 0,1-2 0,47 4 0,-42-2 0,2 0 0,7-3 0,0 0 0,-10 0 0,-1-1 0,8 0 0,0 0 0,-10-1 0,-1 0 0,1-3 0,1-1 0,4 5 0,-1-1 0,32 5 0,8 0 0,-20-2 0,9 2 0,0-1 0,-9 0 0,9-8 0,-11 6 0,-1-14 0,12 14 0,-9-14 0,9 14 0,-11-14 0,-1 14 0,1-14 0,-10 13 0,-3-13 0,-9 12 0,-1-12 0,1 5 441,-9-7-441,-2 0 0,-8 0 0,-8 0 0,6 0 0,-6 0 0,1 0 0,4 0 0,-4 0 0,6 0 0,-7 0 0,15 0 0,-13 0 0,14 0 0,0 0 0,-6 0 0,6 0 0,0 0 0,-7 0 0,16 0 0,-16 0 0,16 0 0,-16-7 0,7 6 0,1-13 0,-15 12 0,12-5 0,-21 1 0,13 4 0,-13-4 0,6 6 0,-8 0 0,-6-5 0,-1 3 0,-6-3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31.384"/>
    </inkml:context>
    <inkml:brush xml:id="br0">
      <inkml:brushProperty name="width" value="0.1" units="cm"/>
      <inkml:brushProperty name="height" value="0.1" units="cm"/>
      <inkml:brushProperty name="color" value="#2158C2"/>
    </inkml:brush>
  </inkml:definitions>
  <inkml:trace contextRef="#ctx0" brushRef="#br0">1 342 24575,'12'0'0,"1"0"0,6 0 0,-4 0 0,4 0 0,-5 0 0,-2 0 0,1 0 0,0 0 0,0 0 0,0 0 0,7 0 0,3 0 0,6 0 0,9 0 0,2 0 0,1 0 0,5 0 0,-14 0 0,14 0 0,-6 0 0,1 0 0,-3 0 0,-9 0 0,1 0 0,-8 0 0,6 0 0,-13 0 0,6 0 0,-8 0 0,0 0 0,1 0 0,-1 0 0,0-6 0,1 4 0,-1-10 0,0 11 0,1-11 0,-1 4 0,0 1 0,1 1 0,-7 0 0,4 4 0,-9-9 0,3 3 0,-5-5 0,0 0 0,0 0 0,0-1 0,0-7 0,0 6 0,0-6 0,0 8 0,0-1 0,0 0 0,0 1 0,-5 0 0,-3 0 0,-5 6 0,0-5 0,-1 10 0,1-10 0,-1 11 0,-7-12 0,6 12 0,-13-6 0,5 0 0,-6 6 0,6-6 0,-5 7 0,6 0 0,-8 0 0,8 0 0,-6 0 0,5 0 0,1 0 0,-6 0 0,12 0 0,-12 0 0,13 0 0,-6 6 0,0 2 0,6-1 0,-6 6 0,8-6 0,-1 7 0,1-1 0,-1 0 0,0 1 0,1-1 0,-1 1 0,1-1 0,-1 0 0,1 1 0,-1-1 0,1 0 0,5 1 0,-4-1 0,4 1 0,1-1 0,-5 0 0,10 1 0,-10-1 0,11 8 0,-5-6 0,0 5 0,4 1 0,-4-6 0,6 6 0,0-1 0,0 2 0,0 1 0,0 5 0,0-13 0,0 13 0,0-6 0,0 0 0,0 6 0,0-13 0,6 6 0,1-8 0,1 0 0,4 1 0,-5-1 0,7 0 0,-1 1 0,0-1 0,8-5 0,-6 3 0,13-9 0,-6 10 0,8-10 0,-1 5 0,1-1 0,8-4 0,-6 4 0,6-6 0,0 0 0,-7 0 0,16 0 0,-16 0 0,16 0 0,-15 0 0,14 0 0,-14 0 0,14 0 0,-14 0 0,6 0 0,-16 0 0,6 0 0,-13 0 0,6 0 0,-8 0 0,1 0 0,-2 0 0,1 0 0,0 0 0,1 6 0,6 2 0,14 6 0,-8 0 0,6-7 0,-19 5 0,-6-11 0,-1 5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50.774"/>
    </inkml:context>
    <inkml:brush xml:id="br0">
      <inkml:brushProperty name="width" value="0.1" units="cm"/>
      <inkml:brushProperty name="height" value="0.1" units="cm"/>
      <inkml:brushProperty name="color" value="#2158C2"/>
    </inkml:brush>
  </inkml:definitions>
  <inkml:trace contextRef="#ctx0" brushRef="#br0">565 0 24575,'-25'0'0,"9"0"0,-9 0 0,4 0 0,6 0 0,-6 0 0,0 7 0,6-5 0,-6 4 0,9 0 0,-2-5 0,1 11 0,-1-5 0,-6 0 0,4 5 0,-12-4 0,6 6 0,-1 1 0,2-7 0,8 3 0,-1-9 0,1 4 0,5-1 0,-3-3 0,3 9 0,-5-3 0,5 5 0,-4 0 0,5 1 0,-7-1 0,1 0 0,0-6 0,5 5 0,2-5 0,6 6 0,-6-1 0,5 1 0,-11 1 0,10 6 0,-4-5 0,0 6 0,5 0 0,-5-6 0,6 5 0,0-6 0,0-1 0,0-1 0,0 1 0,0 0 0,0 0 0,0 0 0,0 0 0,6 1 0,1-7 0,6-1 0,1-1 0,-1 3 0,0-1 0,1 5 0,6-10 0,3 10 0,6-4 0,1 1 0,-1 4 0,1-12 0,0 13 0,-1-13 0,-7 6 0,6-1 0,-5-4 0,6 5 0,-6-7 0,4 0 0,-4 0 0,-1 0 0,6 0 0,-13 0 0,6 0 0,-8 0 0,0 0 0,1 0 0,-1 0 0,0 0 0,0 0 0,0 0 0,8 0 0,-6 0 0,13 0 0,-6-7 0,8 5 0,-1-4 0,1-1 0,-8 5 0,6-4 0,-13 6 0,6 0 0,-1 0 0,-5 0 0,6-6 0,-1 4 0,-5-10 0,13 11 0,-13-5 0,13-1 0,-13 6 0,6-12 0,-1 11 0,-5-10 0,6 11 0,0-12 0,-6 11 0,5-10 0,-6 4 0,6-6 0,-5 0 0,13-1 0,-13 8 0,6-6 0,-8 6 0,1-1 0,-1-4 0,0 10 0,-6-9 0,-1 4 0,-6-6 0,6 6 0,-5-5 0,5 5 0,-6-7 0,6 7 0,-4-5 0,4 5 0,-6-6 0,0 0 0,0 6 0,0 2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54.611"/>
    </inkml:context>
    <inkml:brush xml:id="br0">
      <inkml:brushProperty name="width" value="0.1" units="cm"/>
      <inkml:brushProperty name="height" value="0.1" units="cm"/>
      <inkml:brushProperty name="color" value="#2158C2"/>
    </inkml:brush>
  </inkml:definitions>
  <inkml:trace contextRef="#ctx0" brushRef="#br0">611 440 24575,'0'-12'0,"6"-1"0,1-1 0,7 1 0,-7-1 0,6-7 0,-12 6 0,12-6 0,-6 7 0,1 1 0,-3-8 0,1 6 0,-4-6 0,4 0 0,-6 6 0,0-13 0,0 13 0,0-6 0,0 7 0,0 1 0,0-1 0,0 1 0,0 0 0,0 0 0,0 0 0,0 0 0,-6 6 0,-1 1 0,-6 6 0,0 0 0,0-6 0,-1 5 0,0-5 0,1 6 0,-1 0 0,1 0 0,-1 0 0,1 0 0,-1 0 0,1 0 0,0 0 0,0 0 0,0 0 0,0 0 0,0 0 0,-1 0 0,0 0 0,1 0 0,-1 0 0,1 0 0,-1 0 0,1 0 0,-1 0 0,1 0 0,5 6 0,-4-5 0,5 5 0,-6 0 0,-1-4 0,1 9 0,-1-9 0,1 10 0,-1-11 0,-6 12 0,4-6 0,-4 7 0,6-1 0,1-6 0,0 5 0,5-4 0,-4 5 0,4 0 0,1 1 0,-5-1 0,10 0 0,-10 1 0,11-1 0,-11 0 0,10 1 0,-10-1 0,11 7 0,-12 3 0,11 6 0,-4-6 0,-1 5 0,5-13 0,-11 12 0,11-12 0,-4 6 0,6-8 0,0 8 0,0-6 0,0 6 0,0-8 0,0 8 0,0-6 0,0 5 0,0-6 0,0-1 0,0 0 0,0 1 0,0-1 0,0 0 0,0 1 0,0-1 0,0-1 0,0 1 0,0 0 0,5 0 0,-3 0 0,9 0 0,-3-6 0,5 5 0,0-5 0,1 7 0,-1-1 0,0 0 0,0 1 0,8 0 0,-6-1 0,13 2 0,-6-1 0,8-6 0,-8 5 0,6-5 0,-6-1 0,8 6 0,-1-11 0,-6 10 0,4-10 0,-11 4 0,4-6 0,1 0 0,-6 0 0,5 0 0,1 0 0,-6 0 0,13 0 0,-6 0 0,0 0 0,6 0 0,-6 0 0,1 0 0,5 0 0,-13 0 0,5 0 0,-6 0 0,-1 0 0,0 0 0,0 0 0,0 0 0,-1 0 0,1 0 0,-1 0 0,1 0 0,25 0 0,-11 0 0,13 0 0,-20 0 0,-6 0 0,-2 0 0,1 0 0,-6-6 0,-2 0 0,-5-1 0,0 2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35.262"/>
    </inkml:context>
    <inkml:brush xml:id="br0">
      <inkml:brushProperty name="width" value="0.1" units="cm"/>
      <inkml:brushProperty name="height" value="0.1" units="cm"/>
      <inkml:brushProperty name="color" value="#2158C2"/>
    </inkml:brush>
  </inkml:definitions>
  <inkml:trace contextRef="#ctx0" brushRef="#br0">1 222 24575,'0'13'0,"0"5"0,0 4 0,0-1 0,0 0 0,0-1 0,0 35 0,0-17 0,0 23 0,0-23 0,0-13 0,0 11 0,0-14 0,0 1 0,0-3 0,0-6 0,0-1 0,0 0 0,0 0 0,0 1 0,0-1 0,0 0 0,0 0 0,0 1 0,0-1 0,0 0 0,0-11 0,0-17 0,0-8 0,0-22 0,0 5 0,15-40 0,-4 23 0,5-33 0,-1 39 0,-7 1 0,1 3 0,4 15 0,-11 1 0,11 3 0,-11 13 0,4-6 0,-6 8 0,6-1 0,-4 1 0,4-1 0,-1 0 0,-3 1 0,10 5 0,-5-4 0,7 5 0,-1-7 0,0 7 0,1-5 0,-1 4 0,0 1 0,8 1 0,1-1 0,8 5 0,-1-4 0,1 6 0,-1 0 0,1 0 0,-8 0 0,6 0 0,-13 0 0,6 0 0,-8 0 0,0 0 0,0 0 0,-1 0 0,-5 13 0,-1 3 0,0 14 0,-4-1 0,4 1 0,-6 8 0,0-7 0,0 7 0,0-8 0,0 0 0,0-1 0,0 1 0,0-1 0,0-6 0,0 4 0,0-11 0,0 11 0,0-11 0,0 4 0,0 1 0,0 1 0,0 0 0,0 6 0,0-13 0,0 13 0,0-13 0,6 6 0,-4-8 0,4 0 0,-6 1 0,5-7 0,-4-12 0,5-19 0,-6-14 0,0-11 0,8-9 0,1 6 0,8-16 0,0 17 0,0-18 0,-1 27 0,0-6 0,-1 18 0,-1 7 0,0 2 0,-7 8 0,5-1 0,-4 1 0,5 5 0,0-4 0,1 11 0,-1-11 0,8 10 0,-6-4 0,5 0 0,1 5 0,-6-5 0,6 6 0,-1 0 0,-5 0 0,6 0 0,-1 0 0,-4 0 0,4 0 0,-6 0 0,-1 0 0,0 0 0,1 0 0,-1 5 0,0 3 0,1 5 0,-1 1 0,1 6 0,0 3 0,0-1 0,-6 14 0,4-19 0,-4 20 0,0-15 0,-1 8 0,0 8 0,-5-7 0,11 7 0,-11-8 0,11-1 0,-11 9 0,11-6 0,-12 14 0,6-14 0,-7 6 0,6-9 0,-4 1 0,5 0 0,-1-1 0,-4 1 0,4-8 0,-6 6 0,0-13 0,6 6 0,-4-8 0,4 0 0,-6 0 0,0-1 0,0-5 0,0-2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37.605"/>
    </inkml:context>
    <inkml:brush xml:id="br0">
      <inkml:brushProperty name="width" value="0.1" units="cm"/>
      <inkml:brushProperty name="height" value="0.1" units="cm"/>
      <inkml:brushProperty name="color" value="#2158C2"/>
    </inkml:brush>
  </inkml:definitions>
  <inkml:trace contextRef="#ctx0" brushRef="#br0">194 253 24575,'19'0'0,"-1"0"0,-5 0 0,1-13 0,-1 10 0,7-22 0,-5 22 0,4-15 0,-11 10 0,3-5 0,-4 0 0,0 0 0,4 6 0,-9-5 0,9 10 0,-10-10 0,5 0 0,-6-3 0,0-3 0,0 5 0,0-6 0,-6 4 0,-9 2 0,0 7 0,-5 6 0,-1 0 0,-2 0 0,-6 0 0,-1 0 0,7 0 0,-5 0 0,6 0 0,-1 0 0,-5 0 0,13 0 0,-6 0 0,8 0 0,5 6 0,-3 1 0,9 6 0,-4 0 0,0 8 0,4-6 0,-5 13 0,7-6 0,-6 8 0,4-8 0,-5 6 0,7-13 0,0 6 0,0-8 0,0 0 0,0 1 0,0 6 0,0-4 0,0 11 0,0-4 0,0 6 0,7 1 0,0-8 0,8 6 0,-1-6 0,0 1 0,1 4 0,-1-11 0,-6 4 0,3-7 0,-3 1 0,-1-1 0,5 1 0,-4-1 0,5 0 0,-6 1 0,5-1 0,-4-6 0,5-1 0,0-6 0,8 0 0,1 0 0,8 0 0,8 0 0,-7 0 0,7 0 0,1 0 0,-8 0 0,0 0 0,-3 0 0,-13 0 0,5 0 0,-6 0 0,-1-5 0,-6 3 0,-1-4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39.859"/>
    </inkml:context>
    <inkml:brush xml:id="br0">
      <inkml:brushProperty name="width" value="0.1" units="cm"/>
      <inkml:brushProperty name="height" value="0.1" units="cm"/>
      <inkml:brushProperty name="color" value="#2158C2"/>
    </inkml:brush>
  </inkml:definitions>
  <inkml:trace contextRef="#ctx0" brushRef="#br0">0 378 10753,'0'26'0,"0"-5"5019,0-3-5019,0-5 2405,0 0-2405,0 0 1382,0-1-1382,0 1 5016,0-1-5016,0 9 0,0 1 0,0 16 0,0-7 0,0 7 0,0-8 0,0-8 0,0 6 0,0-13 0,0 6 0,0-8 0,0-11 0,0-12 0,0-20 0,0-10 0,0-9 0,0 0 0,0 0 0,0 1 0,0-1 0,0 9 0,0 1 0,0 17 0,0 1 0,0 8 0,0-1 0,0 1 0,0 0 0,0 0 0,6-1 0,2 1 0,5-1 0,0 1 0,1-1 0,-1 1 0,0-1 0,1 1 0,-1 5 0,0-4 0,1 5 0,-1-1 0,0-4 0,1 5 0,-1-7 0,0 1 0,1-1 0,6 6 0,3-4 0,-1 4 0,6-7 0,-13 8 0,5-6 0,-7 12 0,1-5 0,-1 0 0,0 4 0,-6-4 0,-1 6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42.439"/>
    </inkml:context>
    <inkml:brush xml:id="br0">
      <inkml:brushProperty name="width" value="0.1" units="cm"/>
      <inkml:brushProperty name="height" value="0.1" units="cm"/>
      <inkml:brushProperty name="color" value="#2158C2"/>
    </inkml:brush>
  </inkml:definitions>
  <inkml:trace contextRef="#ctx0" brushRef="#br0">451 2 24575,'-6'-1'0,"-1"3"0,-6 11 0,-1 0 0,1 0 0,-1 1 0,7-1 0,-5-6 0,10 5 0,-4-5 0,6 6 0,-6 0 0,-2 0 0,-5 0 0,-1 1 0,7 6 0,-5-5 0,4 13 0,-7-6 0,7 1 0,-5 5 0,11-13 0,-5 5 0,7-6 0,0-1 0,0 0 0,0 0 0,0 1 0,0-1 0,0 0 0,0 0 0,0 1 0,0-1 0,0 0 0,0 0 0,6 1 0,-4-1 0,10-5 0,-11 3 0,11-9 0,-5 4 0,7-6 0,-1 0 0,0 0 0,1 0 0,-1 0 0,8 0 0,1 0 0,0 0 0,6 0 0,-13 0 0,6 0 0,-8-6 0,1-2 0,6-6 0,-4-7 0,5-2 0,-7 0 0,1-5 0,-1 6 0,1-8 0,0 0 0,-7 1 0,4 6 0,-4 2 0,-1 1 0,5 4 0,-11-4 0,11 6 0,-10-7 0,4 6 0,0 0 0,-5 3 0,11 5 0,-11 5 0,5 11 0,-6 21 0,0 10 0,0 19 0,0-8 0,0 17 0,0-7 0,0 9 0,0 1 0,0 0 0,0-10 0,0 7 0,0-17 0,0 17 0,0-17 0,0 17 0,0-17 0,0 8 0,0-11 0,0 1 0,0-9 0,0-2 0,0-8 0,0-8 0,0-1 0,0-8 0,0 0 0,0 1 0,0-1 0,0 0 0,-6 0 0,-2 0 0,-6 0 0,-6 8 0,-3-5 0,-7 5 0,1-6 0,-1 0 0,7-1 0,-5 0 0,6-6 0,-8-2 0,0-6 0,0 0 0,1 0 0,-10 0 0,8 0 0,-16-14 0,15-3 0,-15-8 0,15 3 0,-6 0 0,8 5 0,8-3 0,1 11 0,8-3 0,-1 11 0,7-11 0,1 11 0,6-5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6:02:57.404"/>
    </inkml:context>
    <inkml:brush xml:id="br0">
      <inkml:brushProperty name="width" value="0.05" units="cm"/>
      <inkml:brushProperty name="height" value="0.05" units="cm"/>
      <inkml:brushProperty name="color" value="#E71224"/>
    </inkml:brush>
  </inkml:definitions>
  <inkml:trace contextRef="#ctx0" brushRef="#br0">261 123 24575,'15'0'0,"0"0"0,4 0 0,18 0 0,2 0 0,3 0 0,11 0 0,-10 0 0,1 0 0,-4 0 0,-14 0 0,0 0 0,-2 0 0,-7 0 0,-2 0 0,-8 0 0,0 0 0,0 0 0,0 0 0,0 0 0,0 0 0,0 0 0,0 0 0,0 0 0,0 0 0,0 0 0,0 0 0,0 0 0,-1 0 0,-1 2 0,-2 0 0,1 1 0,-1 0 0,2-3 0,1 0 0,1 0 0,-1 0 0,1 0 0,-1 0 0,0 0 0,1 0 0,0 0 0,1 0 0,-1 0 0,3 3 0,1 1 0,0 0 0,-1-1 0,-1-3 0,-2 0 0,0 0 0,0 0 0,0 0 0,0 0 0,0 0 0,0 0 0,0 2 0,0 1 0,0 1 0,0 0 0,1-3 0,-2-1 0,1 0 0,0 0 0,5 0 0,1 0 0,1 2 0,-1 1 0,-5 1 0,-1-1 0,1-2 0,0-1 0,0 0 0,2 0 0,6 0 0,3 0 0,2 0 0,-3 0 0,-7 0 0,1 3 0,2 2 0,0 0 0,-2 0 0,-3-4 0,-2-1 0,0 0 0,0 0 0,1 0 0,-2 0 0,2 0 0,-1 0 0,0 0 0,0 0 0,0 0 0,-1 0 0,5 6 0,-3-4 0,5 4 0,-3-6 0,1 0 0,3 0 0,-1 0 0,-3 0 0,-1 0 0,-2 0 0,1 3 0,1 0 0,-1 1 0,1-1 0,-2-3 0,1 0 0,2 0 0,-3 0 0,3 0 0,-4 0 0,-1 0 0,3 0 0,0 0 0,1 0 0,0 0 0,-3 0 0,1 0 0,2 0 0,0 0 0,0 0 0,-2 0 0,0 0 0,0 0 0,0 0 0,0 0 0,0 0 0,0 0 0,0 0 0,0 0 0,1 0 0,-1 0 0,0 0 0,0 0 0,-5 0 0,-1 0 0,-9 0 0,-5 0 0,-4 0 0,-20 0 0,-4 0 0,-17 0 0,9 0 0,4 0 0,8 0 0,-8 0 0,4 0 0,-12 0 0,-4 0 0,-2 0 0,3 0 0,4 0 0,3 0 0,-1 0 0,2 0 0,6 0 0,5 0 0,-1 0 0,1 0 0,-2 0 0,2 0 0,5 0 0,4 0 0,-1 0 0,1 0 0,-2 0 0,2 0 0,6 0 0,3 0 0,-1 0 0,0 0 0,5 0 0,-2 0 0,2 0 0,-7 0 0,0 0 0,3 0 0,4 0 0,5 0 0,1 0 0,0 0 0,2 0 0,0 0 0,0 0 0,-2 0 0,0 0 0,0 0 0,-1 0 0,0 0 0,2 0 0,-6 0 0,0 0 0,0 0 0,1 0 0,5 0 0,0 0 0,1 0 0,0 0 0,-6 0 0,-1 0 0,0 0 0,0 0 0,6 0 0,-2 0 0,-1 0 0,-1 0 0,-1 0 0,3 0 0,8 0 0,16 0 0,10 0 0,17 0 0,16 0 0,0 0 0,-8 0 0,5 0-841,1 0 0,-1 0 841,41 0 0,3 0 0,-21 0 0,3 0 0,11 0 0,-14 0 0,-9 0 0,-5 0 0,-6 0 0,-11 0 0,-12 0 0,-6 0 0,-5 0 0,-3 0 0,-4 0 0,-3 0 1682,-4 0-1682,-2 0 0,0 0 0,0 0 0,0 0 0,0 0 0,0 0 0,-1 0 0,0 0 0,2 0 0,0 0 0,1 0 0,-1 0 0,-1 0 0,4 0 0,2 0 0,5 0 0,1 0 0,1 0 0,-1 0 0,7 0 0,3 0 0,7 0 0,1 0 0,-5 0 0,-5 0 0,-5 0 0,-3 0 0,1 0 0,1 0 0,-6 0 0,1 0 0,-5 0 0,1 0 0,-1-2 0,-4-1 0,-8 0 0,-14-3 0,-27 0 0,-23-5 0,-24-7-2271,26 8 0,-3-1 2271,2-2 0,-1 0 0,-13-2 0,1 0-584,21 4 1,4 1 583,-46-8 0,38 11 0,6 0 0,6 1 0,-8-1 0,14 1 0,-12 5 0,22-3 0,4-1 0,6-1 0,-2 2 0,3 3 0,-2 1 4209,6 0-4209,1 0 1500,4 0-1500,1 0 0,2 0 0,2 0 0,0 0 0,0 0 0,-1 0 0,1 0 0,0 0 0,0 0 0,-1 0 0,1 0 0,-4 0 0,-2 0 0,-1 0 0,1 0 0,4 0 0,2 0 0,-5 0 0,-2 0 0,0 0 0,2 0 0,4 0 0,2 0 0,6 0 0,2 0 0,53 12 0,15-8-317,-15 3 1,7-1 316,29-5 0,3-1 0,-20 0 0,2 0 0,-4 0 0,4 0 0,-3 0-958,11 0 0,-2 0 958,9 0 0,-3 0-2268,-23 0 0,-5 0 2268,-4 0 0,-5 0 0,11 0 0,-2 0 0,-11 0 0,-10 0 0,-14 0 0,-5 0 427,0 0-427,-1 0 1477,-3 0-1477,-3 0 0,-5 0 0,-1 0 5181,0 0-5181,0 0 0,-4 0 0,-3 0 0,-13 0 0,-20 0 0,6 0 0,-52 0 0,28 0 0,-33 0 0,35 0 0,-3 0-3392,-9 0 0,-3 0 3392,0 0 0,-1 0 0,-12 0 0,-1 0-513,10 0 1,-1 0 512,-3 0 0,-2 0 0,-7 0 0,1 0-2026,13 0 1,3 0 2025,-30 0 0,17 0-23,28 0 23,4 0 0,6 0 0,7 3 0,4 3 0,-2 1 0,2-1 4258,9-2-4258,6 0 1039,4 0-1039,2-1 6531,0-2-6531,0-1 55,0 0-55,-1 0 0,6 0 0,1 0 0,6 0 0,0 0 0,7 0 0,35 0 0,6 0 0,24 0-3411,-14 0 3411,-5 0 0,-8 0 0,-2 0 0,-6 0 0,-5 0 0,0 3 0,0 3 0,0 1 0,0-1 0,0-4 0,0-2 0,-4 0 0,-5 0 0,-5 0 0,-4 0 0,1 0 0,-1 0 0,-1 0 0,-4 0 3411,-3 0-3411,0 0 0,-7 3 0,3 2 0,-7 0 0,-2 0 0,-2-3 0,-7 2 0,-11 5 0,1 1 0,-15 5 0,7-4 0,-18-3-6784,-2-2 6784,-2-1 0,-4 5 0,13 3 0,-12-1 0,-2 0 0,-10 3 0,4-2 0,15 0 0,14-8 0,14-5 6784,2 0-6784,4 0 0,4 0 0,2 0 0,0 0 0,0 0 0,8 0 0,21 0 0,45 0 0,24 0 0,4 0 0,-22 0 0,4 0-1238,-4 0 0,0 0 1238,-3 0 0,0 0 0,-2 0 0,-7 0 0,-2 0 0,-5 0 0,-7 0 0,-11 0 0,-9 0 0,-3 0 0,-2 0 0,-5 0 0,-2 0 0,-8 0 0,0 0 2476,2 0-2476,-1 0 0,-6 0 0,-19 0 0,-5 0 0,-18 0 0,-31 0 0,22 0-6066,-51 0 6066,29 0 0,-9 0 0,-9 0 0,-2 0 0,38 0 0,-1 0-284,-1 0 0,2 0 284,-38 0 0,15 0 0,16 0 0,5 0 0,7 0 0,6 0 0,6 0 0,-2 0 0,1 0 0,4 0-4586,5 0 4586,6 0 3897,3 0-3897,4 0 0,2 0 0,3 0 0,3 0 0,7 0 0,12 0 0,12 0 539,19 0-539,5 0 0,7 0 0,5 0 0,1 0 0,5 0 0,0 0 0,5 0 0,-3 0 0,21 0 0,-34 0 0,0 0-678,39 0 678,-10 0 0,-11 0 0,-7-6 0,8-3 0,-8 1 0,10 1 0,-17 7 0,-7-4 0,-9-2 0,-14 1 0,-7 0 0,-9 5 0,-4 0 6448,-2 0-6448,0 0 253,0 0 1,-3 0-1,-2 0 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45.182"/>
    </inkml:context>
    <inkml:brush xml:id="br0">
      <inkml:brushProperty name="width" value="0.1" units="cm"/>
      <inkml:brushProperty name="height" value="0.1" units="cm"/>
      <inkml:brushProperty name="color" value="#2158C2"/>
    </inkml:brush>
  </inkml:definitions>
  <inkml:trace contextRef="#ctx0" brushRef="#br0">50 426 24575,'12'0'0,"8"0"0,3 0 0,15 0 0,-7 0 0,7 0 0,1 0 0,-8 0 0,16 0 0,-16 0 0,7 0 0,-8 0 0,-1-7 0,1 6 0,-1-13 0,-6 7 0,-3-1 0,1-5 0,-6 5 0,6-6 0,-8 1 0,0-1 0,0 1 0,1-1 0,0-7 0,-1 6 0,1-6 0,-1 8 0,1-1 0,-7 1 0,5-1 0,-11 1 0,5-1 0,-6 1 0,0-1 0,0 1 0,0-1 0,0 0 0,0 1 0,0 0 0,0-1 0,0 1 0,0 0 0,-6 6 0,-1 1 0,-14 0 0,-2 4 0,-6-4 0,-1 6 0,0 0 0,0 0 0,-8 0 0,6 0 0,-6 0 0,0 0 0,6 0 0,1 0 0,3 0 0,13 0 0,-6 0 0,8 0 0,-1 0 0,1 0 0,0 6 0,0 1 0,0 6 0,-1 1 0,-7 0 0,6-1 0,-6-5 0,14 4 0,-5-11 0,5 11 0,-6-5 0,6 6 0,-5-1 0,4 2 0,-5-1 0,-1 1 0,7-1 0,-6 8 0,5-6 0,0 5 0,-4 1 0,10-6 0,-5 6 0,7-1 0,-6-5 0,5 13 0,-5-6 0,6 1 0,0-3 0,0 1 0,0-6 0,0 5 0,0-6 0,0 6 0,0-5 0,0 6 0,0-8 0,6 0 0,-5 1 0,11-1 0,-5 0 0,7 1 0,-1-1 0,0 0 0,1-5 0,-1 3 0,0-4 0,0 1 0,0 3 0,8-3 0,1 0 0,7-1 0,1-7 0,0 0 0,8 0 0,-7 0 0,16 0 0,-16 0 0,7 0 0,0 0 0,-6 0 0,6 0 0,-9 0 0,1 0 0,-1 0 0,-6 0 0,-3 0 0,-6 0 0,-1 0 0,0 0 0,1 0 0,-7 0 0,-1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47.754"/>
    </inkml:context>
    <inkml:brush xml:id="br0">
      <inkml:brushProperty name="width" value="0.1" units="cm"/>
      <inkml:brushProperty name="height" value="0.1" units="cm"/>
      <inkml:brushProperty name="color" value="#2158C2"/>
    </inkml:brush>
  </inkml:definitions>
  <inkml:trace contextRef="#ctx0" brushRef="#br0">1 64 24575,'0'25'0,"0"-9"0,0 18 0,0-12 0,0 8 0,0-1 0,0 9 0,0-6 0,0 6 0,0 0 0,0-6 0,0-1 0,0-4 0,0-12 0,0 6 0,0-8 0,0 1 0,0-1 0,0 0 0,0-1 0,0 1 0,0-1 0,0 1 0,0 1 0,0-1 0,0 1 0,0-1 0,0 0 0,0 0 0,0 0 0,0 8 0,0-6 0,0 13 0,0-13 0,0 5 0,0-6 0,0-1 0,0 0 0,0-11 0,0-10 0,0-23 0,0-9 0,0-19 0,15-33 0,-11 23 0,8 18 0,0 2 0,-3-2 0,1 1 0,-3 12 0,-7 15 0,6-5 0,-4 13 0,5-6 0,-1 8 0,-5 0 0,11-1 0,-5 0 0,1 1 0,4-1 0,-5 1 0,0-1 0,5 1 0,-5-1 0,6 7 0,-6-5 0,4 11 0,-3-5 0,5 0 0,1 4 0,-1-10 0,8 11 0,1-12 0,7 11 0,-6-4 0,5 6 0,-13 0 0,5 0 0,-6 0 0,-1 0 0,0 0 0,0 0 0,-1 0 0,-5 5 0,6 10 0,-5 7 0,0 8 0,5-1 0,-11-6 0,5 5 0,-1-6 0,-4 7 0,4-6 0,-6 5 0,0-6 0,0 8 0,0-1 0,0 1 0,0-8 0,7 6 0,-5-6 0,4 0 0,-6 6 0,0-13 0,7 13 0,-6-13 0,6 6 0,0-1 0,-6-5 0,6 6 0,-1-8 0,-5 1 0,5 6 0,-6-5 0,0 6 0,6-8 0,-5 0 0,5 1 0,-6-1 0,0 0 0,0-6 0,0-1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4:22.960"/>
    </inkml:context>
    <inkml:brush xml:id="br0">
      <inkml:brushProperty name="width" value="0.1" units="cm"/>
      <inkml:brushProperty name="height" value="0.1" units="cm"/>
      <inkml:brushProperty name="color" value="#2158C2"/>
    </inkml:brush>
  </inkml:definitions>
  <inkml:trace contextRef="#ctx0" brushRef="#br0">1137 1 24575,'-73'8'0,"-1"1"0,1-1 0,-17 6 0,9-3 0,-13 1 0,16 1 0,4 10 0,27-6 0,5 5 0,28-9 0,7 0 0,1 1 0,6-1 0,0 0 0,0 1 0,0-1 0,0 0 0,0 1 0,0-1 0,6 7 0,18 4 0,9 7 0,16-6 0,-1 6 0,1-13 0,-1 5 0,-7-7 0,-11-1 0,-9-1 0,-8-7 0,1-1 0,-1 0 0,-5 1 0,-3 6 0,-5 0 0,-6 0 0,-38 11 0,-4 2 0,-44 12 0,28-4 0,-26 4 0,15 6 0,-10-5 0,42-12 0,2 1 0,-21 8 0,9 6 0,15-11 0,15-1 0,8-1 0,8 1 0,7 8 0,0 2 0,0 8 0,24 3 0,5 0 0,24 2 0,0 0 0,-10-11 0,5 0 0,-16-12 0,6-6 0,-9-3 0,-6-7 0,5 1 0,-13-2 0,5 1 0,-6 0 0,-1-1 0,-6-1 0,4 1 0,-10 0 0,5 0 0,-6 0 0,7 8 0,-6 1 0,6 8 0,-1-1 0,-4 1 0,5 8 0,-2-14 0,-3 12 0,4-13 0,-6 6 0,0 1 0,0 8 0,0-7 0,0 7 0,0-8 0,0-1 0,0 1 0,0-8 0,0-1 0,0-8 0,0 1 0,0-1 0,0 0 0,0 0 0,6 0 0,8 0 0,9 1 0,6 1 0,9 1 0,-6-1 0,15 1 0,-16-1 0,0-1 0,-10 0 0,-8-6 0,0 3 0,1-3 0,-7 5 0,-1 8 0,-6 1 0,0 8 0,0-1 0,0 9 0,0-6 0,0 6 0,0-8 0,0-8 0,-6-1 0,-2-1 0,-6-5 0,-1 13 0,2-13 0,-2 6 0,2-8 0,5 0 0,-4 1 0,11-1 0,-11-5 0,10 3 0,-4-4 0,6 5 0,0 1 0,-6 0 0,5 1 0,-5 6 0,-2 11 0,0 1 0,-8 14 0,0-6 0,-1 9 0,1-1 0,0-8 0,7-2 0,-4-8 0,12-8 0,-6-1 0,1-8 0,4 0 0,-4-5 0,6-2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4:26.096"/>
    </inkml:context>
    <inkml:brush xml:id="br0">
      <inkml:brushProperty name="width" value="0.1" units="cm"/>
      <inkml:brushProperty name="height" value="0.1" units="cm"/>
      <inkml:brushProperty name="color" value="#2158C2"/>
    </inkml:brush>
  </inkml:definitions>
  <inkml:trace contextRef="#ctx0" brushRef="#br0">1 1 24575,'28'0'0,"68"0"0,1 0-1213,-22 0 1,4 0 1212,-3 0 0,0 0 387,-7 0 1,6 0-388,11 0 0,9 0 0,-9 0-876,-9 0 0,-1 0 876,4 0 0,7 0 0,-8 0 0,-6 0 0,-3 0 0,8 0 0,1 0 0,-1 0 0,-1 0 0,-8 5 0,-2-1-513,-5-3 1,-1 1 512,-5 2 0,-1 1 0,42 3 0,-4-7 375,-30 7-375,17-8 0,-20 0 0,1 0-222,-3 0 222,-9 0 0,9 8 0,-7-6 0,-1 6 0,-3-8 2042,-16 0-2042,0 0 1165,-10 0-1165,-8 6 790,0-5-790,1 5 69,-1-6 0,-6 0 0,-2 0 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4:28.128"/>
    </inkml:context>
    <inkml:brush xml:id="br0">
      <inkml:brushProperty name="width" value="0.1" units="cm"/>
      <inkml:brushProperty name="height" value="0.1" units="cm"/>
      <inkml:brushProperty name="color" value="#2158C2"/>
    </inkml:brush>
  </inkml:definitions>
  <inkml:trace contextRef="#ctx0" brushRef="#br0">0 31 24575,'42'0'0,"22"0"0,-5 0 0,11 0 0,12 0 0,9 0 0,-5 0 0,7 0 0,2 0-2317,-5 0 0,7 0 0,-14 0 2317,-23 0 0,-5 0 0,14 0 0,-2 0 1477,33 0-1477,-46 0 0,-3 0 0,23 0 0,8 0 0,-22 0 0,-10 0 0,-12 0 0,-8 0 0,-8 0 5474,6 0-5474,-13 0 0,13 0 0,-13 0 0,13 0 0,-6 0 0,1 0 0,4 0 0,-4 0 0,15 0 0,2 0 0,0 0 0,16 8 0,-14-6 0,26 13 0,-17-13 0,17 14 0,-17-14 0,-1 5 0,-3-7 0,-16 0 0,0 0 0,-10 0 0,-8 0 0,0 0 0,1 0 0,-1 0 0,-1 0 0,1 0 0,0 0 0,16 0 0,26 0 0,8 0 0,20-7 0,-13-3 0,1 0 0,0-6 0,-11 7 0,-10-1 0,-12 3 0,-15 1 0,-3 4 0,-6-4 0,-1 6 0,0 0 0,-5 0 0,-2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4:30.544"/>
    </inkml:context>
    <inkml:brush xml:id="br0">
      <inkml:brushProperty name="width" value="0.1" units="cm"/>
      <inkml:brushProperty name="height" value="0.1" units="cm"/>
      <inkml:brushProperty name="color" value="#2158C2"/>
    </inkml:brush>
  </inkml:definitions>
  <inkml:trace contextRef="#ctx0" brushRef="#br0">279 0 24575,'-20'0'0,"0"0"0,-2 0 0,8 6 0,15 8 0,22 2 0,21 7 0,7 0 0,17-4 0,-17 2 0,1-1 0,20 2 0,-21-5 0,-2-1 0,0 0 0,-9-7 0,-9 4 0,-11-11 0,-7 10 0,-5-5 0,-2 6 0,-6 1 0,0-1 0,0 16 0,-13-4 0,-14 23 0,-16-5 0,-18 2 0,-5 8 0,-5-15 0,5 15 0,7-18 0,8 0 0,11-6 0,2-5 0,8 5 0,7-6 0,3-3 0,6-7 0,0 1 0,7-1 0,1 1 0,6-1 0,0 0 0,0 0 0,0 0 0,0 0 0,6 0 0,1 0 0,7-5 0,-1 4 0,0-5 0,1 7 0,-1-1 0,0 0 0,-5 8 0,-2 10 0,-6 9 0,0 8 0,0 1 0,-16 9 0,-2-7 0,-27 20 0,9-19 0,-1 18 0,6-19 0,12 8 0,-5-1 0,8-15 0,-1 13 0,9-24 0,-6 6 0,12-9 0,-4-6 0,6 4 0,0-11 0,0 4 0,0-7 0,13-5 0,12 5 0,15-11 0,8 12 0,1-12 0,-9 12 0,-2-13 0,-8 13 0,-8-13 0,-1 12 0,-8-6 0,0 7 0,-5 6 0,-2 2 0,-6 8 0,0 8 0,0 2 0,0 8 0,0 1 0,0-9 0,-8 6 0,7-14 0,-7 15 0,8-23 0,0 12 0,0-14 0,0 16 0,0-6 0,22 7 0,7 0 0,32 7 0,3 0 0,12 9 0,-13-10 0,9 2 0,-19-5 0,-3-9 0,-12-3 0,-9 0 0,1-7 0,-7 5 0,-2-5 0,-7-1 0,1 6 0,-2-13 0,-5 13 0,4-13 0,-10 5 0,3-6 0,-5-1 0,0 0 0,0 1 0,6-1 0,-4 0 0,4 0 0,-1-5 0,-3-3 0,3-5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4:50.107"/>
    </inkml:context>
    <inkml:brush xml:id="br0">
      <inkml:brushProperty name="width" value="0.1" units="cm"/>
      <inkml:brushProperty name="height" value="0.1" units="cm"/>
      <inkml:brushProperty name="color" value="#2158C2"/>
    </inkml:brush>
  </inkml:definitions>
  <inkml:trace contextRef="#ctx0" brushRef="#br0">0 1246 24575,'0'-36'0,"0"-17"0,32-35 0,-7 7 0,0 27 0,4 0 0,7-20 0,1 0 0,1-10 0,-1 7 0,-1 2 0,-8 13 0,-4 12 0,1-1 0,-7 8 0,6 3 0,-9 9 0,0 1 0,1-1 0,0-1 0,-8 9 0,6-6 0,-6 12 0,0-3 0,4 5 0,-4 1 0,5 6 0,0 8 0,0 7 0,1 14 0,7-4 0,3 12 0,16-4-6784,-7 6 6784,15 3 0,-6-2 0,1 0 0,5 2 0,4 0 0,1 0 0,8-6 6784,0 5-6784,-8-7 0,18 11 0,-7-2 0,0 1 0,-4-8 0,2 5 0,-19-15 0,16 8 0,-26-10 0,7-1 0,-9 1 0,-8-1 0,-1-1 0,-8 0 0,-1-6 0,-4 5 0,3-12 0,-11 5 0,5-6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4:52.808"/>
    </inkml:context>
    <inkml:brush xml:id="br0">
      <inkml:brushProperty name="width" value="0.1" units="cm"/>
      <inkml:brushProperty name="height" value="0.1" units="cm"/>
      <inkml:brushProperty name="color" value="#2158C2"/>
    </inkml:brush>
  </inkml:definitions>
  <inkml:trace contextRef="#ctx0" brushRef="#br0">1 0 16560,'0'21'0,"6"-7"3513,22 53-3513,2-22 0,24 21 0,-10-10 0,0-2 0,10 6 0,-5-4 0,-4-2 0,-10-12 1378,7 2-1378,-10-4 733,1-1-733,6-4 2391,-4 4-2391,5 3 0,0-7 0,6 15 0,5-14 0,3 17 0,-1-8 0,3 10 0,-1 1 0,0-1 0,12 2 0,-10 0 0,8-10 0,-20 4 0,4-16 0,-14 14 0,15-13 0,-16 4 0,14-6 0,-6-2 0,-1 1 0,8 0 0,-7-1 0,9 3 0,-1-2 0,1 0 0,0 2 0,0-2 0,9 3 0,-7-3 0,9 3 0,-12-3 0,12 2 0,-9 0 0,18 1 0,-18-2 0,21 13 0,-10-9 0,12 9 0,-2-10 0,0-1 0,-1 1 0,4 10-441,9-7 441,-7 8 0,9 0 0,-2-7 0,-7 7 0,-31-24 0,1 0 0,28 16 0,8 7 0,-11-11 0,11 3 0,-8-3 0,7-5 0,-9 3 0,-1-5 0,10 9 0,-7-9 0,19 9 0,-8-8 0,11 0 0,-49-11 0,0 0 0,0-4 0,-1 1 0,1 3 0,0 2 0,1-2 0,-1 1 0,-1 1 0,1-2 0,0-4 0,0 1 0,-1 4 0,1-2 0,49 4 0,-44-3 0,3 1 0,6-3 0,1 0 0,-11-1 0,0 0 0,7 0 0,1-1 0,-11 0 0,-1-1 0,1-2 0,1-2 0,4 6 0,0-1 0,32 4 0,9 1 0,-20-2 0,8 2 0,1-1 0,-10-1 0,9-7 0,-11 5 0,-1-13 0,13 13 0,-10-14 0,10 15 0,-12-15 0,-1 15 0,1-15 0,-10 14 0,-4-14 0,-9 12 0,-1-12 0,1 6 441,-9-8-441,-2 0 0,-9 0 0,-8 0 0,6 0 0,-6 0 0,1 0 0,4 0 0,-4 0 0,7 0 0,-9 0 0,17 0 0,-14 0 0,15 0 0,-1 0 0,-5 0 0,5 0 0,1 0 0,-8 0 0,17 0 0,-16 0 0,16 0 0,-17-8 0,8 7 0,1-13 0,-16 12 0,12-6 0,-21 2 0,13 4 0,-13-4 0,6 6 0,-9 0 0,-6-6 0,0 4 0,-7-3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31.384"/>
    </inkml:context>
    <inkml:brush xml:id="br0">
      <inkml:brushProperty name="width" value="0.1" units="cm"/>
      <inkml:brushProperty name="height" value="0.1" units="cm"/>
      <inkml:brushProperty name="color" value="#2158C2"/>
    </inkml:brush>
  </inkml:definitions>
  <inkml:trace contextRef="#ctx0" brushRef="#br0">1 342 24575,'12'0'0,"1"0"0,6 0 0,-4 0 0,4 0 0,-5 0 0,-2 0 0,1 0 0,0 0 0,0 0 0,0 0 0,7 0 0,3 0 0,6 0 0,9 0 0,2 0 0,1 0 0,5 0 0,-14 0 0,14 0 0,-6 0 0,1 0 0,-3 0 0,-9 0 0,1 0 0,-8 0 0,6 0 0,-13 0 0,6 0 0,-8 0 0,0 0 0,1 0 0,-1 0 0,0-6 0,1 4 0,-1-10 0,0 11 0,1-11 0,-1 4 0,0 1 0,1 1 0,-7 0 0,4 4 0,-9-9 0,3 3 0,-5-5 0,0 0 0,0 0 0,0-1 0,0-7 0,0 6 0,0-6 0,0 8 0,0-1 0,0 0 0,0 1 0,-5 0 0,-3 0 0,-5 6 0,0-5 0,-1 10 0,1-10 0,-1 11 0,-7-12 0,6 12 0,-13-6 0,5 0 0,-6 6 0,6-6 0,-5 7 0,6 0 0,-8 0 0,8 0 0,-6 0 0,5 0 0,1 0 0,-6 0 0,12 0 0,-12 0 0,13 0 0,-6 6 0,0 2 0,6-1 0,-6 6 0,8-6 0,-1 7 0,1-1 0,-1 0 0,0 1 0,1-1 0,-1 1 0,1-1 0,-1 0 0,1 1 0,-1-1 0,1 0 0,5 1 0,-4-1 0,4 1 0,1-1 0,-5 0 0,10 1 0,-10-1 0,11 8 0,-5-6 0,0 5 0,4 1 0,-4-6 0,6 6 0,0-1 0,0 2 0,0 1 0,0 5 0,0-13 0,0 13 0,0-6 0,0 0 0,0 6 0,0-13 0,6 6 0,1-8 0,1 0 0,4 1 0,-5-1 0,7 0 0,-1 1 0,0-1 0,8-5 0,-6 3 0,13-9 0,-6 10 0,8-10 0,-1 5 0,1-1 0,8-4 0,-6 4 0,6-6 0,0 0 0,-7 0 0,16 0 0,-16 0 0,16 0 0,-15 0 0,14 0 0,-14 0 0,14 0 0,-14 0 0,6 0 0,-16 0 0,6 0 0,-13 0 0,6 0 0,-8 0 0,1 0 0,-2 0 0,1 0 0,0 0 0,1 6 0,6 2 0,14 6 0,-8 0 0,6-7 0,-19 5 0,-6-11 0,-1 5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50.774"/>
    </inkml:context>
    <inkml:brush xml:id="br0">
      <inkml:brushProperty name="width" value="0.1" units="cm"/>
      <inkml:brushProperty name="height" value="0.1" units="cm"/>
      <inkml:brushProperty name="color" value="#2158C2"/>
    </inkml:brush>
  </inkml:definitions>
  <inkml:trace contextRef="#ctx0" brushRef="#br0">565 0 24575,'-25'0'0,"9"0"0,-9 0 0,4 0 0,6 0 0,-6 0 0,0 7 0,6-5 0,-6 4 0,9 0 0,-2-5 0,1 11 0,-1-5 0,-6 0 0,4 5 0,-12-4 0,6 6 0,-1 1 0,2-7 0,8 3 0,-1-9 0,1 4 0,5-1 0,-3-3 0,3 9 0,-5-3 0,5 5 0,-4 0 0,5 1 0,-7-1 0,1 0 0,0-6 0,5 5 0,2-5 0,6 6 0,-6-1 0,5 1 0,-11 1 0,10 6 0,-4-5 0,0 6 0,5 0 0,-5-6 0,6 5 0,0-6 0,0-1 0,0-1 0,0 1 0,0 0 0,0 0 0,0 0 0,0 0 0,6 1 0,1-7 0,6-1 0,1-1 0,-1 3 0,0-1 0,1 5 0,6-10 0,3 10 0,6-4 0,1 1 0,-1 4 0,1-12 0,0 13 0,-1-13 0,-7 6 0,6-1 0,-5-4 0,6 5 0,-6-7 0,4 0 0,-4 0 0,-1 0 0,6 0 0,-13 0 0,6 0 0,-8 0 0,0 0 0,1 0 0,-1 0 0,0 0 0,0 0 0,0 0 0,8 0 0,-6 0 0,13 0 0,-6-7 0,8 5 0,-1-4 0,1-1 0,-8 5 0,6-4 0,-13 6 0,6 0 0,-1 0 0,-5 0 0,6-6 0,-1 4 0,-5-10 0,13 11 0,-13-5 0,13-1 0,-13 6 0,6-12 0,-1 11 0,-5-10 0,6 11 0,0-12 0,-6 11 0,5-10 0,-6 4 0,6-6 0,-5 0 0,13-1 0,-13 8 0,6-6 0,-8 6 0,1-1 0,-1-4 0,0 10 0,-6-9 0,-1 4 0,-6-6 0,6 6 0,-5-5 0,5 5 0,-6-7 0,6 7 0,-4-5 0,4 5 0,-6-6 0,0 0 0,0 6 0,0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6:03:01.671"/>
    </inkml:context>
    <inkml:brush xml:id="br0">
      <inkml:brushProperty name="width" value="0.05" units="cm"/>
      <inkml:brushProperty name="height" value="0.05" units="cm"/>
      <inkml:brushProperty name="color" value="#E71224"/>
    </inkml:brush>
  </inkml:definitions>
  <inkml:trace contextRef="#ctx0" brushRef="#br0">192 84 24575,'19'0'0,"5"0"0,44 0 0,-18 0 0,21 0 0,-22 0 0,0 0 0,19 0 0,-7 0 0,8 0 0,-18 0 0,-3 0 0,-8 0 0,-2 0 0,-1 0 0,4 0 0,-9 0 0,4 0 0,-12 0 0,-2 0 0,-3 0 0,-9 0 0,-1 0 0,-2 0 0,0 0 0,0 0 0,0 0 0,7 0 0,4 0 0,3 0 0,1 0 0,1 0 0,1 0 0,-4 0 0,-4 0 0,-8 0 0,-1 0 0,1 0 0,-2 0 0,2 0 0,-1 0 0,0 0 0,-1 0 0,0 0 0,-2 0 0,1 0 0,1 0 0,0 0 0,0 0 0,1 0 0,-1 0 0,1 0 0,-1 0 0,1 0 0,-1 0 0,-4 0 0,-17 0 0,-24 0 0,-3 0 0,-21 0 0,1 0 0,-4 0 0,-26 0-940,19 0 1,2 0 939,-6 0 0,13 0 0,-7 0 0,-4 0 0,5 0 0,8 0 0,8 0 0,5 0 0,-2 0 0,3 0 0,7 0 0,4 0-269,-3 0 269,9 0 0,1 0 0,14 0 0,3 0 0,0 0 1852,-1 0-1852,-1 0 296,1 0-296,6 0 0,-2 0 0,1 0 0,2 0 0,5 0 0,32 0 0,28 0 0,8 0-3144,32 0 3144,-28 0 0,9 0 0,4 6 0,7 2 0,-6 0-2871,2 0 0,1 1 2871,9 1 0,9 1 0,-9-1 0,-1 0 0,-10-1 0,-21-4 0,-4-1 0,-8-1 0,-1 0 0,39 6 0,-43-4 0,10 4 0,-32-6 0,-9-3 0,-8 0 2102,-1 0-2102,0 0 6784,0 0-6784,0 0 0,0 0 0,-6 0 0,-10 0 0,-5 0 0,-13 0 0,5 0 0,-4 0 0,4 0 0,-6 0 0,0 0 0,-9-5 0,0-2 0,-2-5 0,2 0 0,-2 4 0,-7 0 0,6 1 0,-14-5 0,-12-8 0,-12 2-767,-2 1 767,14 4 0,19 3 0,10-3 0,0 4 0,0 3 0,4 4 0,5 2 0,0-4 0,-1-2 0,-1-1 0,-6 1 0,12 4 0,-4 2 0,8 0 0,0 0 0,1 0 0,3 0 0,3 0 0,4 0 767,-1 0-767,0 0 0,0 0 0,5-2 0,4-1 0,33 0 0,-6 1 0,25 2 0,32 0 0,-19 0-209,-12 0 0,1 0 209,16 0 0,4 0 0,-10 0 0,3 0 0,-12 0 0,-13 0 0,-4 0-6,-9 0 6,-1 0 0,1 0 0,0 0 0,-7 0 0,4 0 0,-12 0 0,-4 0 418,1 0-418,-2 0 6,-7 0-6,-7 0 0,-21 0 0,-11 0 0,-19 6 0,-19 7 0,-6 2 0,32-5 0,-3 1-1071,-15 3 0,-9 2 0,5-1 1071,0-1 0,4 0 0,-4 1 0,0 0 0,4-1 0,5 0 0,-17 5 0,15-4 0,26-7 0,1 0 0,6-2 0,4 1 0,2-1 0,13-6 0,-1 0 3213,1 0-3213,14 0 0,21 0 0,50 0 0,2 0-703,-21 0 0,1 0 703,23 0 0,-3 0 0,18 0 0,-6 0-3159,-20 0 0,1 0 3159,-15 0 0,-1 0 0,5 0 0,-2 0 0,21 0 0,-1 0 0,-5 0 0,-8 0 0,1 0 0,-21 0 940,5 0-940,-12 0 0,-8 0 0,-8 0 0,-8 0 0,-1 0 6784,-2 0-6784,0 0 0,0 0 0,-6 0 0,-13 0 0,-24 0 0,-8 0-6784,-13-5 6784,2-3-4537,-11-10 4537,16 4-1685,-27-11 1685,38 12-316,-12-6 316,23 8 3546,6 1-3546,3 0 5302,-1 0-5302,-1 0 3609,5 4-3609,0 2 865,8 0-865,9 0 0,5 0 0,27 1 0,6 3 0,10 0 0,10 0 0,3 0 0,8 0 0,-5 0 0,0 0-2041,-2 0 2041,-7 0 0,-9 0 0,-11 0 0,-3 0 0,-5 0 0,-5 0 0,-4 0 0,-2 0 0,-4 0 0,-4 0 0,-2 0 2041,0 0-2041,-1 0 0,5 0 0,-3 0 0,2 0 0,-8 0 0,-1 0 0,-5 0 0,-9 0 0,-1 0 0,-25 0 0,7 0 0,-9 0 0,6 0 0,5 0 0,1 0 0,-12 0 0,12 0 0,-13 0 0,8 0 0,2 0 0,9 0 0,5 0 0,5 0 0,-1 0 0,1 0 0,3 0 0,3 0 0,-3 0 0,-1 0 0,3 0 0,2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54.611"/>
    </inkml:context>
    <inkml:brush xml:id="br0">
      <inkml:brushProperty name="width" value="0.1" units="cm"/>
      <inkml:brushProperty name="height" value="0.1" units="cm"/>
      <inkml:brushProperty name="color" value="#2158C2"/>
    </inkml:brush>
  </inkml:definitions>
  <inkml:trace contextRef="#ctx0" brushRef="#br0">611 440 24575,'0'-12'0,"6"-1"0,1-1 0,7 1 0,-7-1 0,6-7 0,-12 6 0,12-6 0,-6 7 0,1 1 0,-3-8 0,1 6 0,-4-6 0,4 0 0,-6 6 0,0-13 0,0 13 0,0-6 0,0 7 0,0 1 0,0-1 0,0 1 0,0 0 0,0 0 0,0 0 0,0 0 0,-6 6 0,-1 1 0,-6 6 0,0 0 0,0-6 0,-1 5 0,0-5 0,1 6 0,-1 0 0,1 0 0,-1 0 0,1 0 0,-1 0 0,1 0 0,0 0 0,0 0 0,0 0 0,0 0 0,0 0 0,-1 0 0,0 0 0,1 0 0,-1 0 0,1 0 0,-1 0 0,1 0 0,-1 0 0,1 0 0,5 6 0,-4-5 0,5 5 0,-6 0 0,-1-4 0,1 9 0,-1-9 0,1 10 0,-1-11 0,-6 12 0,4-6 0,-4 7 0,6-1 0,1-6 0,0 5 0,5-4 0,-4 5 0,4 0 0,1 1 0,-5-1 0,10 0 0,-10 1 0,11-1 0,-11 0 0,10 1 0,-10-1 0,11 7 0,-12 3 0,11 6 0,-4-6 0,-1 5 0,5-13 0,-11 12 0,11-12 0,-4 6 0,6-8 0,0 8 0,0-6 0,0 6 0,0-8 0,0 8 0,0-6 0,0 5 0,0-6 0,0-1 0,0 0 0,0 1 0,0-1 0,0 0 0,0 1 0,0-1 0,0-1 0,0 1 0,0 0 0,5 0 0,-3 0 0,9 0 0,-3-6 0,5 5 0,0-5 0,1 7 0,-1-1 0,0 0 0,0 1 0,8 0 0,-6-1 0,13 2 0,-6-1 0,8-6 0,-8 5 0,6-5 0,-6-1 0,8 6 0,-1-11 0,-6 10 0,4-10 0,-11 4 0,4-6 0,1 0 0,-6 0 0,5 0 0,1 0 0,-6 0 0,13 0 0,-6 0 0,0 0 0,6 0 0,-6 0 0,1 0 0,5 0 0,-13 0 0,5 0 0,-6 0 0,-1 0 0,0 0 0,0 0 0,0 0 0,-1 0 0,1 0 0,-1 0 0,1 0 0,25 0 0,-11 0 0,13 0 0,-20 0 0,-6 0 0,-2 0 0,1 0 0,-6-6 0,-2 0 0,-5-1 0,0 2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35.262"/>
    </inkml:context>
    <inkml:brush xml:id="br0">
      <inkml:brushProperty name="width" value="0.1" units="cm"/>
      <inkml:brushProperty name="height" value="0.1" units="cm"/>
      <inkml:brushProperty name="color" value="#2158C2"/>
    </inkml:brush>
  </inkml:definitions>
  <inkml:trace contextRef="#ctx0" brushRef="#br0">1 222 24575,'0'13'0,"0"5"0,0 4 0,0-1 0,0 0 0,0-1 0,0 35 0,0-17 0,0 23 0,0-23 0,0-13 0,0 11 0,0-14 0,0 1 0,0-3 0,0-6 0,0-1 0,0 0 0,0 0 0,0 1 0,0-1 0,0 0 0,0 0 0,0 1 0,0-1 0,0 0 0,0-11 0,0-17 0,0-8 0,0-22 0,0 5 0,15-40 0,-4 23 0,5-33 0,-1 39 0,-7 1 0,1 3 0,4 15 0,-11 1 0,11 3 0,-11 13 0,4-6 0,-6 8 0,6-1 0,-4 1 0,4-1 0,-1 0 0,-3 1 0,10 5 0,-5-4 0,7 5 0,-1-7 0,0 7 0,1-5 0,-1 4 0,0 1 0,8 1 0,1-1 0,8 5 0,-1-4 0,1 6 0,-1 0 0,1 0 0,-8 0 0,6 0 0,-13 0 0,6 0 0,-8 0 0,0 0 0,0 0 0,-1 0 0,-5 13 0,-1 3 0,0 14 0,-4-1 0,4 1 0,-6 8 0,0-7 0,0 7 0,0-8 0,0 0 0,0-1 0,0 1 0,0-1 0,0-6 0,0 4 0,0-11 0,0 11 0,0-11 0,0 4 0,0 1 0,0 1 0,0 0 0,0 6 0,0-13 0,0 13 0,0-13 0,6 6 0,-4-8 0,4 0 0,-6 1 0,5-7 0,-4-12 0,5-19 0,-6-14 0,0-11 0,8-9 0,1 6 0,8-16 0,0 17 0,0-18 0,-1 27 0,0-6 0,-1 18 0,-1 7 0,0 2 0,-7 8 0,5-1 0,-4 1 0,5 5 0,0-4 0,1 11 0,-1-11 0,8 10 0,-6-4 0,5 0 0,1 5 0,-6-5 0,6 6 0,-1 0 0,-5 0 0,6 0 0,-1 0 0,-4 0 0,4 0 0,-6 0 0,-1 0 0,0 0 0,1 0 0,-1 5 0,0 3 0,1 5 0,-1 1 0,1 6 0,0 3 0,0-1 0,-6 14 0,4-19 0,-4 20 0,0-15 0,-1 8 0,0 8 0,-5-7 0,11 7 0,-11-8 0,11-1 0,-11 9 0,11-6 0,-12 14 0,6-14 0,-7 6 0,6-9 0,-4 1 0,5 0 0,-1-1 0,-4 1 0,4-8 0,-6 6 0,0-13 0,6 6 0,-4-8 0,4 0 0,-6 0 0,0-1 0,0-5 0,0-2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37.605"/>
    </inkml:context>
    <inkml:brush xml:id="br0">
      <inkml:brushProperty name="width" value="0.1" units="cm"/>
      <inkml:brushProperty name="height" value="0.1" units="cm"/>
      <inkml:brushProperty name="color" value="#2158C2"/>
    </inkml:brush>
  </inkml:definitions>
  <inkml:trace contextRef="#ctx0" brushRef="#br0">194 253 24575,'19'0'0,"-1"0"0,-5 0 0,1-13 0,-1 10 0,7-22 0,-5 22 0,4-15 0,-11 10 0,3-5 0,-4 0 0,0 0 0,4 6 0,-9-5 0,9 10 0,-10-10 0,5 0 0,-6-3 0,0-3 0,0 5 0,0-6 0,-6 4 0,-9 2 0,0 7 0,-5 6 0,-1 0 0,-2 0 0,-6 0 0,-1 0 0,7 0 0,-5 0 0,6 0 0,-1 0 0,-5 0 0,13 0 0,-6 0 0,8 0 0,5 6 0,-3 1 0,9 6 0,-4 0 0,0 8 0,4-6 0,-5 13 0,7-6 0,-6 8 0,4-8 0,-5 6 0,7-13 0,0 6 0,0-8 0,0 0 0,0 1 0,0 6 0,0-4 0,0 11 0,0-4 0,0 6 0,7 1 0,0-8 0,8 6 0,-1-6 0,0 1 0,1 4 0,-1-11 0,-6 4 0,3-7 0,-3 1 0,-1-1 0,5 1 0,-4-1 0,5 0 0,-6 1 0,5-1 0,-4-6 0,5-1 0,0-6 0,8 0 0,1 0 0,8 0 0,8 0 0,-7 0 0,7 0 0,1 0 0,-8 0 0,0 0 0,-3 0 0,-13 0 0,5 0 0,-6 0 0,-1-5 0,-6 3 0,-1-4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39.859"/>
    </inkml:context>
    <inkml:brush xml:id="br0">
      <inkml:brushProperty name="width" value="0.1" units="cm"/>
      <inkml:brushProperty name="height" value="0.1" units="cm"/>
      <inkml:brushProperty name="color" value="#2158C2"/>
    </inkml:brush>
  </inkml:definitions>
  <inkml:trace contextRef="#ctx0" brushRef="#br0">0 378 10753,'0'26'0,"0"-5"5019,0-3-5019,0-5 2405,0 0-2405,0 0 1382,0-1-1382,0 1 5016,0-1-5016,0 9 0,0 1 0,0 16 0,0-7 0,0 7 0,0-8 0,0-8 0,0 6 0,0-13 0,0 6 0,0-8 0,0-11 0,0-12 0,0-20 0,0-10 0,0-9 0,0 0 0,0 0 0,0 1 0,0-1 0,0 9 0,0 1 0,0 17 0,0 1 0,0 8 0,0-1 0,0 1 0,0 0 0,0 0 0,6-1 0,2 1 0,5-1 0,0 1 0,1-1 0,-1 1 0,0-1 0,1 1 0,-1 5 0,0-4 0,1 5 0,-1-1 0,0-4 0,1 5 0,-1-7 0,0 1 0,1-1 0,6 6 0,3-4 0,-1 4 0,6-7 0,-13 8 0,5-6 0,-7 12 0,1-5 0,-1 0 0,0 4 0,-6-4 0,-1 6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42.439"/>
    </inkml:context>
    <inkml:brush xml:id="br0">
      <inkml:brushProperty name="width" value="0.1" units="cm"/>
      <inkml:brushProperty name="height" value="0.1" units="cm"/>
      <inkml:brushProperty name="color" value="#2158C2"/>
    </inkml:brush>
  </inkml:definitions>
  <inkml:trace contextRef="#ctx0" brushRef="#br0">451 2 24575,'-6'-1'0,"-1"3"0,-6 11 0,-1 0 0,1 0 0,-1 1 0,7-1 0,-5-6 0,10 5 0,-4-5 0,6 6 0,-6 0 0,-2 0 0,-5 0 0,-1 1 0,7 6 0,-5-5 0,4 13 0,-7-6 0,7 1 0,-5 5 0,11-13 0,-5 5 0,7-6 0,0-1 0,0 0 0,0 0 0,0 1 0,0-1 0,0 0 0,0 0 0,0 1 0,0-1 0,0 0 0,0 0 0,6 1 0,-4-1 0,10-5 0,-11 3 0,11-9 0,-5 4 0,7-6 0,-1 0 0,0 0 0,1 0 0,-1 0 0,8 0 0,1 0 0,0 0 0,6 0 0,-13 0 0,6 0 0,-8-6 0,1-2 0,6-6 0,-4-7 0,5-2 0,-7 0 0,1-5 0,-1 6 0,1-8 0,0 0 0,-7 1 0,4 6 0,-4 2 0,-1 1 0,5 4 0,-11-4 0,11 6 0,-10-7 0,4 6 0,0 0 0,-5 3 0,11 5 0,-11 5 0,5 11 0,-6 21 0,0 10 0,0 19 0,0-8 0,0 17 0,0-7 0,0 9 0,0 1 0,0 0 0,0-10 0,0 7 0,0-17 0,0 17 0,0-17 0,0 17 0,0-17 0,0 8 0,0-11 0,0 1 0,0-9 0,0-2 0,0-8 0,0-8 0,0-1 0,0-8 0,0 0 0,0 1 0,0-1 0,0 0 0,-6 0 0,-2 0 0,-6 0 0,-6 8 0,-3-5 0,-7 5 0,1-6 0,-1 0 0,7-1 0,-5 0 0,6-6 0,-8-2 0,0-6 0,0 0 0,1 0 0,-10 0 0,8 0 0,-16-14 0,15-3 0,-15-8 0,15 3 0,-6 0 0,8 5 0,8-3 0,1 11 0,8-3 0,-1 11 0,7-11 0,1 11 0,6-5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45.182"/>
    </inkml:context>
    <inkml:brush xml:id="br0">
      <inkml:brushProperty name="width" value="0.1" units="cm"/>
      <inkml:brushProperty name="height" value="0.1" units="cm"/>
      <inkml:brushProperty name="color" value="#2158C2"/>
    </inkml:brush>
  </inkml:definitions>
  <inkml:trace contextRef="#ctx0" brushRef="#br0">50 426 24575,'12'0'0,"8"0"0,3 0 0,15 0 0,-7 0 0,7 0 0,1 0 0,-8 0 0,16 0 0,-16 0 0,7 0 0,-8 0 0,-1-7 0,1 6 0,-1-13 0,-6 7 0,-3-1 0,1-5 0,-6 5 0,6-6 0,-8 1 0,0-1 0,0 1 0,1-1 0,0-7 0,-1 6 0,1-6 0,-1 8 0,1-1 0,-7 1 0,5-1 0,-11 1 0,5-1 0,-6 1 0,0-1 0,0 1 0,0-1 0,0 0 0,0 1 0,0 0 0,0-1 0,0 1 0,0 0 0,-6 6 0,-1 1 0,-14 0 0,-2 4 0,-6-4 0,-1 6 0,0 0 0,0 0 0,-8 0 0,6 0 0,-6 0 0,0 0 0,6 0 0,1 0 0,3 0 0,13 0 0,-6 0 0,8 0 0,-1 0 0,1 0 0,0 6 0,0 1 0,0 6 0,-1 1 0,-7 0 0,6-1 0,-6-5 0,14 4 0,-5-11 0,5 11 0,-6-5 0,6 6 0,-5-1 0,4 2 0,-5-1 0,-1 1 0,7-1 0,-6 8 0,5-6 0,0 5 0,-4 1 0,10-6 0,-5 6 0,7-1 0,-6-5 0,5 13 0,-5-6 0,6 1 0,0-3 0,0 1 0,0-6 0,0 5 0,0-6 0,0 6 0,0-5 0,0 6 0,0-8 0,6 0 0,-5 1 0,11-1 0,-5 0 0,7 1 0,-1-1 0,0 0 0,1-5 0,-1 3 0,0-4 0,0 1 0,0 3 0,8-3 0,1 0 0,7-1 0,1-7 0,0 0 0,8 0 0,-7 0 0,16 0 0,-16 0 0,7 0 0,0 0 0,-6 0 0,6 0 0,-9 0 0,1 0 0,-1 0 0,-6 0 0,-3 0 0,-6 0 0,-1 0 0,0 0 0,1 0 0,-7 0 0,-1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9T11:55:47.754"/>
    </inkml:context>
    <inkml:brush xml:id="br0">
      <inkml:brushProperty name="width" value="0.1" units="cm"/>
      <inkml:brushProperty name="height" value="0.1" units="cm"/>
      <inkml:brushProperty name="color" value="#2158C2"/>
    </inkml:brush>
  </inkml:definitions>
  <inkml:trace contextRef="#ctx0" brushRef="#br0">1 64 24575,'0'25'0,"0"-9"0,0 18 0,0-12 0,0 8 0,0-1 0,0 9 0,0-6 0,0 6 0,0 0 0,0-6 0,0-1 0,0-4 0,0-12 0,0 6 0,0-8 0,0 1 0,0-1 0,0 0 0,0-1 0,0 1 0,0-1 0,0 1 0,0 1 0,0-1 0,0 1 0,0-1 0,0 0 0,0 0 0,0 0 0,0 8 0,0-6 0,0 13 0,0-13 0,0 5 0,0-6 0,0-1 0,0 0 0,0-11 0,0-10 0,0-23 0,0-9 0,0-19 0,15-33 0,-11 23 0,8 18 0,0 2 0,-3-2 0,1 1 0,-3 12 0,-7 15 0,6-5 0,-4 13 0,5-6 0,-1 8 0,-5 0 0,11-1 0,-5 0 0,1 1 0,4-1 0,-5 1 0,0-1 0,5 1 0,-5-1 0,6 7 0,-6-5 0,4 11 0,-3-5 0,5 0 0,1 4 0,-1-10 0,8 11 0,1-12 0,7 11 0,-6-4 0,5 6 0,-13 0 0,5 0 0,-6 0 0,-1 0 0,0 0 0,0 0 0,-1 0 0,-5 5 0,6 10 0,-5 7 0,0 8 0,5-1 0,-11-6 0,5 5 0,-1-6 0,-4 7 0,4-6 0,-6 5 0,0-6 0,0 8 0,0-1 0,0 1 0,0-8 0,7 6 0,-5-6 0,4 0 0,-6 6 0,0-13 0,7 13 0,-6-13 0,6 6 0,0-1 0,-6-5 0,6 6 0,-1-8 0,-5 1 0,5 6 0,-6-5 0,0 6 0,6-8 0,-5 0 0,5 1 0,-6-1 0,0 0 0,0-6 0,0-1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2:05.251"/>
    </inkml:context>
    <inkml:brush xml:id="br0">
      <inkml:brushProperty name="width" value="0.05" units="cm"/>
      <inkml:brushProperty name="height" value="0.05" units="cm"/>
      <inkml:brushProperty name="color" value="#E71224"/>
    </inkml:brush>
  </inkml:definitions>
  <inkml:trace contextRef="#ctx0" brushRef="#br0">1340 622 24575,'56'0'0,"-30"0"0,38 0 0,-25 0 0,-18 0 0,9 0 0,-19 0 0,2 0 0,4 0 0,1 0 0,1 0 0,-5 3 0,-2 0 0,1 1 0,1 0 0,5 0 0,1 1 0,-6 4 0,3-1 0,-2-4 0,1 2 0,7-2 0,-1 3 0,1 2 0,-1 0 0,-5 0 0,-1-2 0,-2-1 0,-4-2 0,-1 1 0,-2-1 0,0 2 0,0 1 0,0-3 0,0 0 0,0-1 0,0 1 0,1-1 0,-1 1 0,0-1 0,0 0 0,0 1 0,-1-1 0,1 0 0,1 2 0,0 2 0,2 0 0,2 1 0,1 1 0,-1-1 0,-1-1 0,-2-2 0,-2-2 0,0 3 0,0 1 0,0 0 0,0 0 0,0 0 0,0 0 0,0-2 0,0-2 0,0 0 0,0 1 0,0 2 0,0 1 0,0 0 0,0 0 0,5 2 0,2-1 0,0 1 0,0 0 0,-6-1 0,3 2 0,-1 1 0,3 2 0,3 0 0,0-1 0,0-2 0,-3-2 0,-4 0 0,-2-1 0,0 0 0,0 0 0,1 0 0,-2 0 0,6-2 0,1-2 0,1 0 0,-1 1 0,-5 2 0,-1 1 0,0 0 0,0 0 0,1 1 0,-1-1 0,0 0 0,0 0 0,0 0 0,0 0 0,0 0 0,4 0 0,3-3 0,3 2 0,0 1 0,-3 3 0,-4 0 0,-1-1 0,-2-2 0,0 0 0,0 0 0,4 1 0,2 0 0,1 1 0,-1-1 0,-4 0 0,-2-1 0,0 0 0,0 0 0,4-3 0,3 0 0,0-1 0,-2 1 0,-3 2 0,-2 1 0,5 1 0,1 1-6784,1-1 6784,3 3 0,-2-2 0,7 4 0,7 1 0,1 2 0,1 2 0,-2-2 0,-6-2 0,2-2 0,-6-2 0,-1 0 0,4 3 0,1 1 0,1-1 0,2 0 0,-7-3 0,-3-1 0,-3-1 0,-1 0 6784,2 1-6784,4 0 0,2 1 0,0 0 0,1 1 0,-6-1 0,7-2 0,2 0 0,7 3 0,16 8 0,4 6 0,-7-5 0,-6-3 0,-16-7 0,-4-2 0,2 2 0,0-1 0,-1 1 0,1-3 0,-1-3 0,1 1 0,0 0 0,0 4 0,-1 1 0,1-4 0,-1-2 0,1 1 0,4 2 0,-3 3 0,7 0 0,2-5 0,4 2 0,-2-2 0,-9 0 0,-5-1 0,-5-4 0,4 0 0,3 0 0,-1 0 0,1 0 0,-1 0 0,0 0 0,1 0 0,0 0 0,-5 0 0,-2 0 0,0 0 0,1 0 0,4 0 0,2 0 0,0 0 0,-1 0 0,-4 0 0,-3 0 0,2 0 0,1 0 0,0 0 0,6 0 0,2 0 0,3 0 0,2 0 0,-6 0 0,-3 0 0,1 0 0,-4 0 0,-3 0 0,0 0 0,0 0 0,5 0 0,1 0 0,1 0 0,-1 0 0,-3 0 0,-3 0 0,0 0 0,0 0 0,6 0 0,0 0 0,1 0 0,0 0 0,0 0 0,-1 0 0,1-4 0,1-3 0,-6-2 0,6 1 0,2 0 0,3-2 0,3-2 0,-7-1 0,-3 2 0,0 1 0,-3 3 0,-3 2 0,-3 1 0,-3 0 0,3-3 0,4-1 0,0-1 0,1-2 0,-5 3 0,0-3 0,-3 4 0,1 2 0,-1 2 0,0 0 0,0-1 0,0-3 0,0 0 0,0-1 0,2 0 0,-2 0 0,4-8 0,2-1 0,0-4 0,0-2 0,-3 7 0,-1 3 0,-1 0 0,0 0 0,1-5 0,1-1 0,3-1 0,1 1 0,1 2 0,-2 4 0,-3 0 0,-2 0 0,2-5 0,-1-2 0,3 1 0,-2 1 0,2-1 0,-2 0 0,0 0 0,-1 4 0,-1 2 0,-4 0 0,-1-6 0,-3-1 0,3-3 0,1 1 0,4-6 0,1-1 0,-4-1 0,-1 9 0,-4 8 0,0 0 0,0-1 0,3-4 0,2-1 0,1 3 0,-2 3 0,-2 0 0,-2-1 0,0-4 0,0-2 0,0 4 0,0 3 0,0 1-6784,0-2 6784,0-5-1269,0 0 1269,0-1-4116,0 1 4116,0 4 0,0-2 0,0 2 4116,0-8-4116,0-14 0,0-3 0,0 1 0,0 6 0,0 14 0,0-1 0,0 1 0,-3-1 0,-2 0 0,-4 0 0,-1 1 0,1-1 0,-1 1 1269,1 3-1269,0 3 6784,1-1-6784,-1 1 0,-1-6 0,1 0 0,-6 2 0,0 3 0,0 0 0,1-1 0,5 1 0,-2-4 0,2 4 0,-3-3 0,-5-1 0,-3 1 0,-1 1 0,2 2 0,9 3 0,-3 2 0,0 0 0,-2 2 0,2 3 0,4 0 0,2 0 0,0 0 0,0 1 0,-5-2 0,-2 0 0,0 0 0,1 0 0,5 2 0,1-1 0,-1 0 0,1 1 0,-5 2 0,-6 1 0,0 0 0,-5 0 0,0 0 0,-1 0 0,-4 0 0,0 0 0,4 0 0,-9 0 0,6 0 0,-10 0 0,7 0 0,2 0 0,0 0 0,-1 0 0,-1 0 0,2 0 0,6 0 0,3 0 0,-7 4 0,-3 3 0,-1 3 0,3 1 0,-2 0 0,0 0 0,-1 1 0,2-1-6784,-1 0 6784,-9 3 0,-1-1 0,-15 10 0,6 1 0,-8 4 0,-8 0 0,6-1 0,-6 1 6784,11-2-6784,5-2 0,13-9 0,7 2 0,0 3 0,6-4 0,-7 3 0,10-9 0,2 4 0,2 0 0,-1 2 0,-3 6 0,2-4 0,-5 1 0,4 0 0,2-3 0,-7 3 0,3 4 0,-3 0 0,-1-3 0,7-1 0,2-5 0,4 1 0,3-2 0,-5 8 0,0-5 0,-5 10 0,2-6 0,2-1 0,-1 1 0,0-1 0,0 1 0,1-1 0,3 1 0,1-1 0,-1 2 0,1-2 0,2-4 0,-1-2 0,1 0 0,-1 1 0,-16 18 0,11-9 0,-13 13 0,12-6 0,0 0 0,0 0 0,-1-2 0,-1 0 0,-3 5 0,-2 5 0,-1 1-6784,1-1 6784,1-3-1022,4-7 1022,4 0 0,2 0 0,-4 2 0,-7 13 0,4-10 0,-7 5 0,4-2 0,5-12 0,-8 5 0,9-10 0,-7 9-707,-2 6 707,4-4 0,-5 6 0,1-6 0,-4 4 0,-2 1 5927,6-5-5927,6-6 0,3-5 0,1 1 0,-1-1 0,-3-2 0,-2-3 0,0 1 0,1 0 0,-1 3 0,1 1 0,-1-2 0,0-3 0,0 1 0,0 0-4198,0 4 4198,1 0-465,-1 1 465,0-1 0,5-4 0,-2 2 0,3-3 0,-9 4 0,-6 2 0,-5 3 0,-1 0 0,5-3 0,6-1 0,4-4 0,4-1 6553,3-1-6553,0-3 0,0-2 0,-5 2 696,-10 4-696,6-4 0,-3 4 0,12-6 0,0 1 0,-1-1 0,0 1 0,1-1 0,0 0 0,-1 1 0,0-3 0,1-2 0,0 1 0,-1 0 0,-6 0 0,-3 0 0,2-5 0,-7 0 0,2 0 0,1 0 0,1 0 0,4 0 0,1 0 0,-1 0 0,1 0 0,-1 0 0,-5 0 0,-3 0 0,-2 0 0,2 0 0,-1 0 0,1 0 0,-2 0 0,2 0 0,0 0 0,-1 0 0,-1 0 0,2 0 0,0 0 0,-1 0 0,-8 0 0,-4 0 0,9 0 0,-12-6 0,3-5 0,-11-6 0,-5-5 0,1-6 0,3 1 0,14 4 0,6 4 0,14 9 0,-1 0 0,0 0 0,0-3 0,1-2 0,-1 0 0,0 0 0,0 1 0,1-1 0,3 1 0,4 1 0,-2 3 0,0 1 0,-1-5 0,-1-2 0,6 1 0,-7-6 0,-1 3 0,-2-7 0,-1-2 0,3 4 0,0 1 0,2 6 0,3 3 0,3 0 0,1 0 0,0-5 0,-1-2-6784,0 0 6784,0 1 0,1 3 0,0 3 0,-3-9 0,2 6 0,-4-10 0,4 5 0,0 2 0,0-1 0,0 0 0,4 0 0,0-4 6784,0 2-6784,-8-19 0,7 17 0,-4-17 0,9 19 0,-2 3 0,0 1 0,1 5 0,2-4 0,1-3 0,-3 0 0,-2 1 0,-1 3 0,2 3 0,2 3 0,2 3 0,0-4 0,0-2 0,0-2 0,0 2 0,0 5 0,0 0 0,0 1 0,0 0 0,0 0 0,0 0 0,0-1 0,0 1 0,0-5 0,0-1 0,0-2 0,0 1 0,0 5 0,0-1 0,0-6 0,0-5 0,0 3 0,0 0 0,0 7 0,0-2 0,0-1 0,0 1 0,2 4 0,2 1 0,-1 1 0,1 0 0,-1 0 0,1 0 0,3-5 0,2-2 0,-1 0 0,0 1 0,0 5 0,-1 1 0,0-1 0,2 0 0,-2 0 0,3-2 0,1-1 0,1-2 0,4-6 0,-2-1 0,-2 2 0,-2 4 0,-3 7 0,4-1 0,2-1 0,2-1 0,0 0 0,-4 1 0,2-2 0,9-2 0,-2 3 0,4-4 0,-11 6 0,0-1 0,1 1 0,4-2 0,1 1 0,-4-1 0,2 0 0,-1 0 0,6-3 0,7-1 0,0-2 0,-1-1 0,-6 4 0,-3 2 0,1 1 0,-1 0 0,1 1 0,-4 1 0,-3 4 0,-1-1 0,2 0 0,4-3 0,1-2 0,1 3 0,0 2 0,-5 1 0,-2 1 0,0-1 0,0 0 0,1 1 0,-1-1 0,0 0 0,2 1 0,0 2 0,1 1 0,0-4 0,4-1 0,1-1 0,-3 2 0,-8 4 0,6 0 0,0 0 0,-1 0 0,0 0 0,-8 0 0,4 0 0,2 0 0,1 0 0,-1 0 0,0 0 0,0 0 0,1 0 0,-1 0 0,0 0 0,1 0 0,0 0 0,-1 0 0,0 0 0,1 0 0,0 0 0,1 0 0,-5 0 0,1 0 0,-1 0 0,0 0 0,3 0 0,-1 0 0,-1 0 0,-2 0 0,-2 0 0,0 0 0,0 0 0,0 0 0,0 0 0,-1 0 0,0 0 0,1 0 0,-1 0 0,0 0 0,-3 0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2:27.023"/>
    </inkml:context>
    <inkml:brush xml:id="br0">
      <inkml:brushProperty name="width" value="0.05" units="cm"/>
      <inkml:brushProperty name="height" value="0.05" units="cm"/>
      <inkml:brushProperty name="color" value="#E71224"/>
    </inkml:brush>
  </inkml:definitions>
  <inkml:trace contextRef="#ctx0" brushRef="#br0">1 55 24575,'10'0'0,"-2"0"0,1 0 0,1 0 0,1 0 0,17 0 0,-7 0 0,11 0 0,-17 0 0,7 0 0,-8 0 0,6 0 0,-3 0 0,-2 0 0,-2 0 0,-3 0 0,-1 0 0,-2 0 0,0 0 0,0 0 0,0 0 0,0 0 0,-3-2 0,-1-2 0,-1 0 0,1 1 0,3 2 0,0 1 0,1 0 0,0 0 0,0-3 0,0-1 0,1 0 0,0 1 0,0 3 0,2-4 0,1 1 0,1-1 0,1 0 0,-3 4 0,-4-2 0,-3-1 0,0 0 0,-1 0 0,-1 3 0,-4 0 0,-5 0 0,-2 0 0,-5 0 0,-3 0 0,-1 0 0,-3 0 0,5 0 0,1 0 0,3 0 0,4 0 0,2 0 0,-1 0 0,1 0 0,0 0 0,0 0 0,3 0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2:35.616"/>
    </inkml:context>
    <inkml:brush xml:id="br0">
      <inkml:brushProperty name="width" value="0.05" units="cm"/>
      <inkml:brushProperty name="height" value="0.05" units="cm"/>
      <inkml:brushProperty name="color" value="#E71224"/>
    </inkml:brush>
  </inkml:definitions>
  <inkml:trace contextRef="#ctx0" brushRef="#br0">646 2388 8191,'-31'10'0,"13"-5"5063,0-1-5063,13-4 2818,-13 0-2818,3 0 0,-19 4 0,11 1 1719,0 0-1719,0 0 0,-1-5 6784,-2 0-6784,-13 0 0,2 0 0,3 0 0,5 0 0,16 0 0,0 0 0,-1 0 0,-3 0 0,-3 0 0,4 0 0,3 0 0,4 2 0,2 2 0,0 0 0,0-1 0,-1-2 0,1-1 0,0 0 0,0 0 0,3 2 0,0 1 0,0-1 0,-1 0 0,-1-2 0,0 3 0,0 0 0,0 1 0,-1 0 0,-1-4 0,2 0 0,-1 3 0,1 1 0,-1 0 0,5-1 0,13-3 0,11 0 0,14 0 0,14 0 0,-15 0 0,7 0 0,-11 0 0,2 0 0,3 0 0,-8 0 0,-11 0 0,-4 0 0,0 0 0,1 0 0,4 0 0,2 0 0,-5 0 0,1 0 0,-1 0 0,2 0 0,0 0 0,-2 0 0,-1 0 0,-1 0 0,-2 0 0,-3 0 0,-1 0 0,1 0 0,-2 0 0,2 0 0,-2 0 0,-2 2 0,-1 1 0,-3 1 0,0 2 0,0-1 0,0 0 0,0 1 0,0 0 0,-7 1 0,-3 0 0,-8 2 0,-2 1 0,0 0 0,-8 4 0,-20 6 0,6-2 0,-14 5 0,21-9 0,6-5 0,8-2 0,8-4 0,3 1 0,3-1 0,0-1 0,0-2 0,2-5 0,1-4 0,6-3 0,4-2 0,1 3 0,11-7 0,0 0 0,4-3 0,0-2 0,-9 10 0,0 0 0,0-1 0,9-8 0,-2 2 0,8-5 0,-8 11 0,0-1 0,-1 0 0,1-1 0,0 2 0,0-1 0,4-3 0,-3 2 0,7-2 0,-4 4 0,4 2 0,-3 2 0,-8 4 0,-3 2 0,-7 0 0,0 3 0,0 1 0,-2-2 0,-1-2 0,-1 0 0,4-8 0,4 0 0,4-1 0,0 1 0,-3 7 0,-2-2 0,-3 3 0,0 1 0,-2 0 0,-2-1 0,0 0 0,1 1 0,-3 2 0,-7 1 0,-6 0 0,-7 0 0,-10 3 0,8 2 0,-24 11 0,21-4 0,-22 11 0,24-12 0,-8 4 0,14-9 0,4-2 0,4-3 0,2 2 0,2-2 0,1 1 0,10-9 0,10-12 0,25-23 0,-10 10 0,14-15 0,-16 17 0,-1 1 0,3-3 0,-7 7 0,-7 7 0,-4 4 0,-7 6 0,1-2 0,0-4 0,1 0 0,-1 1 0,-1 6 0,0 4 0,-2-1 0,-1 1 0,-1-4 0,0 1 0,0 4 0,-1 14 0,-1 2 0,-1 16 0,0-1 0,-4 0 0,-1-1 0,-3-6 0,-2-3 0,-4 1 0,-1-1 0,3 2 0,3-2 0,5-4 0,0-2 0,-3-5 0,0 2 0,1-1 0,-1 2 0,3-1 0,1-7 0,1-3 0,17-18 0,21-12 0,-1-7 0,11-5 0,-22 15 0,-2 5 0,-1 5 0,3-2 0,-3-2 0,1-2 0,-5 9 0,-2 3 0,-4 8 0,-4 18 0,-10 11 0,-12 21 0,-14 5 0,-3-2 0,6-18 0,9-6 0,8-13 0,0 4 0,-1 3 0,1-4 0,1-3 0,2-4 0,3-2 0,2-5 0,1-17 0,0-34 0,13-34 0,0 30 0,4-3-1209,4-4 0,4 0 1209,9-3 0,2 1 0,-2 4 0,0 0 0,2-2 0,-2 3 0,16-20 0,-13 14 0,-15 36 0,-4 4 0,-4 3 0,-3 1 0,-2 0 0,0 4 0,-1 2 0,0 3 0,-1 3 0,-2 0 2418,-2 1-2418,-3-2 0,0-4 0,7-15 0,3-7 0,4-3 0,5-4 0,-3 7 0,3-2 0,-6 9 0,-4 8 0,-6 14 0,-3 5 0,0 11 0,0 4 0,0 3 0,-4 10 0,-2-6 0,-14 22 0,3-20 0,-3 8 0,8-14 0,5-3 0,0 0 0,-1-2 0,2-4 0,2-2 0,3 0 0,1 0 0,0-6 0,4-7 0,6-8 0,5-10 0,8-1 0,11-10 0,-8 11 0,2 0 0,-17 12 0,-2 5 0,-2 4 0,1 2 0,-2 1 0,-1 4 0,-1 18 0,-8 13 0,-12 16-1270,-11 9 1270,-5-9 0,3-5 0,4-7 0,5-6 0,-3-1 0,1-4 0,5-6 0,3-3 0,3-4 0,3-2 0,0-4 1270,1-2-1270,0 0 0,-1 3 0,4-2 0,0-5 0,4-5 0,0-17 0,0 2 0,0-8 0,2 9 0,2 3 0,10-13 0,-5 15 0,7-14 0,-9 18 0,0-1 0,0 1 0,-4 5 0,0 2 0,2-4 0,0-3 0,6-7 0,4-3 0,7-2 0,46-41 0,-14 12-3023,-6 3 0,1-1 3023,6-8 0,-4 2 0,-19 20 0,-3 7 0,0 3 0,-3 3 0,-6 4 0,-11 7 0,-2 0 0,3-2 0,-2 5 6046,4-1-6046,-5 6 0,0 2 0,-5 3 0,-5 1 0,-3 2 0,-1-1 0,-4 4 0,0 0 0,2 1 0,1-1 0,5-3 0,-1-6 0,0-4 0,3-17 0,1 2 0,0-9 0,7-3 0,-1 11 0,9-6 0,-7 14 0,4-5 0,-2-1 0,-1 2 0,-1-2 0,-2 5 0,0 0 0,-2-4 0,-1-4 0,1-8 0,10-8 0,9-9 0,2 4 0,-3 8 0,-10 10 0,-4 13 0,-1 2 0,0 0 0,0 0 0,0 2 0,0 1 0,-3 1 0,0-1 0,-3 2 0,-15 9 0,1 3 0,-12 10 0,-3-1 0,-5 5 0,-12 3 0,12-7 0,-1-1 0,14-9 0,5-1 0,2-1 0,4 0 0,2-1 0,0 0 0,0 0 0,2-7 0,2-3 0,3-11 0,6-7 0,4 0 0,7-5 0,11-2 0,-6 6 0,23-20 0,-21 23 0,9-9 0,-20 20 0,-5 1 0,0-2 0,0 1 0,2 1 0,1 3 0,0 2 0,-1 2 0,2 0 0,0 0 0,12-4 0,22-13 0,7-5 0,29-12 0,-12 2 0,0-2-6784,15-6 6784,-8 6 0,-10 8-2750,-10 9 2750,-14 2 0,-7-1 0,-14 6 0,-4 3 0,-4 1 5422,-7 2-5422,0 0 4112,0 1-4112,0 1 0,0 2 0,-2 6 0,-2-1 0,-5 6 0,-4 1 0,-1 1 0,0 0 0,3-3 0,1-5 0,-1-2 0,3-1 0,5-7 0,6-1 0,5-4 0,0 5 0,19-5 0,1 1 0,25-11 0,-2-3 0,-15 6 0,-9 5 0,-21 7 0,0 0 0,1-1 0,-1 2 0,-4 2 0,-2 2 0,3 0 0,-8 0 0,-6 5 0,-5 0 0,-5 3 0,7 0 0,0-1 0,-1-3 0,-2 2 0,1-1 0,-1-1 0,3-1 0,0-3 0,0 0 0,0 0 0,1-2 0,3 0 0,0-4 0,5 1 0,1 2 0,4 0 0,4 3 0,1-3 0,2-1 0,0 0 0,-1 1 0,-3 3 0,-1 0 0,-3 0 0,1 0 0,0 0 0,-2 0 0,2 0 0,-2 0 0,0 0 0,1 0 0,1 0 0,0 0 0,0 0 0,0 0 0,0 0 0,3 0 0,-2 0 0,3 0 0,-3 0 0,0 0 0,2 0 0,-1 0 0,0 0 0,-1 0 0,-3 0 0,1 0 0,2 0 0,2 0 0,8 0 0,3 0 0,-2 0 0,-2 0 0,-5 3 0,2 2 0,3 0 0,2 0 0,-2-4 0,-1-1 0,-6 0 0,0 0 0,0 3 0,-1 0 0,0 1 0,-3-1 0,-3 1 0,0 0 0,-3 2 0,0-1 0,0-2 0,0-1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5:52:43.499"/>
    </inkml:context>
    <inkml:brush xml:id="br0">
      <inkml:brushProperty name="width" value="0.05" units="cm"/>
      <inkml:brushProperty name="height" value="0.05" units="cm"/>
      <inkml:brushProperty name="color" value="#E71224"/>
    </inkml:brush>
  </inkml:definitions>
  <inkml:trace contextRef="#ctx0" brushRef="#br0">168 1348 24575,'-7'-10'0,"-1"-2"0,-2-4 0,-2-3 0,1 2 0,1 1 0,1 3 0,2 3 0,0 3 0,2 0 0,1 0 0,0-5 0,-1-1 0,-1-1 0,2 1 0,0 4 0,0 2 0,0 0 0,1 0 0,2 0 0,0-2 0,-3 1 0,0-2 0,-2-4 0,0-2 0,2 2 0,1 2 0,3 4 0,0 1 0,0 0 0,-2 0 0,-2 0 0,0 0 0,1 0 0,1-1 0,2 1 0,0 0 0,0 0 0,0 0 0,0 0 0,0-1 0,0 1 0,0 0 0,0 0 0,0 0 0,0-1 0,0 1 0,0 0 0,0 0 0,0-3 0,0 0 0,0-4 0,0 1 0,0 3 0,0 1 0,0 2 0,0 1 0,0-1 0,0 1 0,0-1 0,0 0 0,0 1 0,0-1 0,0 1 0,0-1 0,0 1 0,0-1 0,0-1 0,0 1 0,0-2 0,0-1 0,0-1 0,0 1 0,0 1 0,0 2 0,0 0 0,0 1 0,0-1 0,0 1 0,0-1 0,0 1 0,0-1 0,0 0 0,0-4 0,0 0 0,2-4 0,1 3 0,1 0 0,3 1 0,-2-2 0,2-1 0,0 1 0,-3 3 0,1 1 0,-2 2 0,3 1 0,1 3 0,-2 0 0,-2-1 0,1-2 0,-1-1 0,3 0 0,1-1 0,-2 1 0,-2 0 0,1 2 0,0-1 0,-1 2 0,4 0 0,-3-1 0,-1 1 0,3-2 0,-3-4 0,4 1 0,-1 0 0,-2 3 0,1 2 0,-2 0 0,3 1 0,1-1 0,0-2 0,0-1 0,-1 3 0,1 1 0,-3 0 0,-1 0 0,0-1 0,1 0 0,3 1 0,0-1 0,0-3 0,0 0 0,0 3 0,0-1 0,-3 1 0,2 0 0,1-3 0,4-1 0,2 0 0,-3 1 0,1 1 0,-2 2 0,-1 0 0,2-2 0,0 2 0,-2 0 0,2-2 0,-3 3 0,0-1 0,0 0 0,0 1 0,0-1 0,0 0 0,0 1 0,0 2 0,0 1 0,0-2 0,1-2 0,-1 1 0,3 0 0,0 3 0,-2-2 0,-1-1 0,-3-1 0,-1 0 0,3 3 0,-1 1 0,0 0 0,2 0 0,2-4 0,1-6 0,2-1 0,10 2 0,-5 1 0,7 4 0,-10 0 0,-4 1 0,-1 1 0,-2-2 0,0 1 0,0-1 0,0 3 0,0 1 0,0 0 0,-1 0 0,1 0 0,-2 0 0,0-3 0,4 0 0,1 0 0,4-3 0,5 2 0,1 0 0,-3 1 0,-3 1 0,-7-2 0,1 0 0,-1 1 0,3 2 0,4 1 0,0-3 0,-1 0 0,-4-1 0,-3 0 0,2 4 0,-1 0 0,0 0 0,0 0 0,0 0 0,1 0 0,1 0 0,-1 0 0,0-2 0,-2-2 0,0 0 0,1 1 0,1 1 0,-2 2 0,2 0 0,-2 0 0,2 0 0,-1 0 0,0 0 0,0 0 0,0 0 0,0 0 0,0 0 0,0 0 0,0 0 0,0 0 0,0 0 0,2 0 0,-2 0 0,4 0 0,-1 0 0,2-2 0,-2-1 0,-2 0 0,-2 0 0,2 3 0,1 0 0,-1 0 0,1 0 0,-4 0 0,1 0 0,1 0 0,-2 0 0,5 0 0,-3 0 0,7 0 0,1 0 0,5 0 0,1 0 0,-4 0 0,-4 0 0,0 0 0,0 0 0,5 0 0,2 0 0,-5 0 0,4 0 0,-2 0 0,0 0 0,-1 0 0,-4 0 0,0 0 0,-2 0 0,-2 0 0,-3 0 0,1 0 0,-1 0 0,1 0 0,0 0 0,9 0 0,1 0 0,5 0 0,1 0 0,-2 0 0,-4 0 0,5 0 0,-5 0 0,-1 0 0,-1 0 0,-7 0 0,1 0 0,-2 0 0,2 0 0,-1 0 0,-4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E7748-1505-5A49-BBC8-788919C3219A}" type="datetimeFigureOut">
              <a:rPr lang="en-US" smtClean="0"/>
              <a:t>7/7/23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DC156-34DD-9440-B013-2A0D225560A8}" type="slidenum">
              <a:rPr lang="en-US" smtClean="0"/>
              <a:t>‹#›</a:t>
            </a:fld>
            <a:endParaRPr lang="en-US"/>
          </a:p>
        </p:txBody>
      </p:sp>
    </p:spTree>
    <p:extLst>
      <p:ext uri="{BB962C8B-B14F-4D97-AF65-F5344CB8AC3E}">
        <p14:creationId xmlns:p14="http://schemas.microsoft.com/office/powerpoint/2010/main" val="307956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Fingerprint of Bilbao by </a:t>
            </a:r>
            <a:r>
              <a:rPr lang="en-GB" sz="1200" b="0" i="0" kern="1200" dirty="0">
                <a:solidFill>
                  <a:srgbClr val="202124"/>
                </a:solidFill>
                <a:effectLst/>
                <a:latin typeface="Google Sans"/>
                <a:ea typeface="+mn-ea"/>
                <a:cs typeface="+mn-cs"/>
              </a:rPr>
              <a:t>the s</a:t>
            </a:r>
            <a:r>
              <a:rPr lang="en-GB" b="0" i="0" dirty="0">
                <a:solidFill>
                  <a:srgbClr val="202124"/>
                </a:solidFill>
                <a:effectLst/>
                <a:latin typeface="Google Sans"/>
              </a:rPr>
              <a:t>culptor, </a:t>
            </a:r>
            <a:r>
              <a:rPr lang="en-GB" b="0" i="0" dirty="0" err="1">
                <a:solidFill>
                  <a:srgbClr val="040C28"/>
                </a:solidFill>
                <a:effectLst/>
                <a:latin typeface="Google Sans"/>
              </a:rPr>
              <a:t>Juanjo</a:t>
            </a:r>
            <a:r>
              <a:rPr lang="en-GB" b="0" i="0" dirty="0">
                <a:solidFill>
                  <a:srgbClr val="040C28"/>
                </a:solidFill>
                <a:effectLst/>
                <a:latin typeface="Google Sans"/>
              </a:rPr>
              <a:t> Novella</a:t>
            </a:r>
            <a:r>
              <a:rPr lang="en-GB" b="0" i="0" dirty="0">
                <a:solidFill>
                  <a:srgbClr val="202124"/>
                </a:solidFill>
                <a:effectLst/>
                <a:latin typeface="Google Sans"/>
              </a:rPr>
              <a:t>. It lies on the top of Mount </a:t>
            </a:r>
            <a:r>
              <a:rPr lang="en-GB" b="0" i="0" dirty="0" err="1">
                <a:solidFill>
                  <a:srgbClr val="202124"/>
                </a:solidFill>
                <a:effectLst/>
                <a:latin typeface="Google Sans"/>
              </a:rPr>
              <a:t>Artxanda</a:t>
            </a:r>
            <a:r>
              <a:rPr lang="en-GB" b="0" i="0" dirty="0">
                <a:solidFill>
                  <a:srgbClr val="202124"/>
                </a:solidFill>
                <a:effectLst/>
                <a:latin typeface="Google Sans"/>
              </a:rPr>
              <a:t>, overlooking the city of Bilbao. In honour of the workers who were murdered in the Spanish Civil War</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Our research interests are wide-ranging and reflect the expertise of our staff, focusing on arts, humanities and material practices, their scholarship and dissemination. The School’s distinctive research culture encompasses a broad range of activities from highly individuated scholarly and creative enquiries to projects that concern public policy and evaluation, collections and archival research, material and technical explorations as well as more speculative arts practice-focused projects.</a:t>
            </a:r>
            <a:endParaRPr lang="en-US" dirty="0"/>
          </a:p>
          <a:p>
            <a:endParaRPr lang="en-US" dirty="0"/>
          </a:p>
        </p:txBody>
      </p:sp>
      <p:sp>
        <p:nvSpPr>
          <p:cNvPr id="4" name="Slide Number Placeholder 3"/>
          <p:cNvSpPr>
            <a:spLocks noGrp="1"/>
          </p:cNvSpPr>
          <p:nvPr>
            <p:ph type="sldNum" sz="quarter" idx="10"/>
          </p:nvPr>
        </p:nvSpPr>
        <p:spPr/>
        <p:txBody>
          <a:bodyPr/>
          <a:lstStyle/>
          <a:p>
            <a:fld id="{C4428522-6E94-BD40-9000-1B96E2F2C07E}" type="slidenum">
              <a:rPr lang="en-US" smtClean="0"/>
              <a:t>1</a:t>
            </a:fld>
            <a:endParaRPr lang="en-US" dirty="0"/>
          </a:p>
        </p:txBody>
      </p:sp>
    </p:spTree>
    <p:extLst>
      <p:ext uri="{BB962C8B-B14F-4D97-AF65-F5344CB8AC3E}">
        <p14:creationId xmlns:p14="http://schemas.microsoft.com/office/powerpoint/2010/main" val="85978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E1F60DF-7F1E-2942-8BFF-E882D47BE1D4}" type="datetimeFigureOut">
              <a:rPr lang="en-US" smtClean="0"/>
              <a:t>7/7/23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5BC20-3AB6-494E-9B50-EE0A1C76DA28}" type="slidenum">
              <a:rPr lang="en-US" smtClean="0"/>
              <a:t>‹#›</a:t>
            </a:fld>
            <a:endParaRPr lang="en-US"/>
          </a:p>
        </p:txBody>
      </p:sp>
    </p:spTree>
    <p:extLst>
      <p:ext uri="{BB962C8B-B14F-4D97-AF65-F5344CB8AC3E}">
        <p14:creationId xmlns:p14="http://schemas.microsoft.com/office/powerpoint/2010/main" val="293276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E1F60DF-7F1E-2942-8BFF-E882D47BE1D4}" type="datetimeFigureOut">
              <a:rPr lang="en-US" smtClean="0"/>
              <a:t>7/7/23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5BC20-3AB6-494E-9B50-EE0A1C76DA28}" type="slidenum">
              <a:rPr lang="en-US" smtClean="0"/>
              <a:t>‹#›</a:t>
            </a:fld>
            <a:endParaRPr lang="en-US"/>
          </a:p>
        </p:txBody>
      </p:sp>
    </p:spTree>
    <p:extLst>
      <p:ext uri="{BB962C8B-B14F-4D97-AF65-F5344CB8AC3E}">
        <p14:creationId xmlns:p14="http://schemas.microsoft.com/office/powerpoint/2010/main" val="21003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E1F60DF-7F1E-2942-8BFF-E882D47BE1D4}" type="datetimeFigureOut">
              <a:rPr lang="en-US" smtClean="0"/>
              <a:t>7/7/23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5BC20-3AB6-494E-9B50-EE0A1C76DA28}" type="slidenum">
              <a:rPr lang="en-US" smtClean="0"/>
              <a:t>‹#›</a:t>
            </a:fld>
            <a:endParaRPr lang="en-US"/>
          </a:p>
        </p:txBody>
      </p:sp>
    </p:spTree>
    <p:extLst>
      <p:ext uri="{BB962C8B-B14F-4D97-AF65-F5344CB8AC3E}">
        <p14:creationId xmlns:p14="http://schemas.microsoft.com/office/powerpoint/2010/main" val="398400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E1F60DF-7F1E-2942-8BFF-E882D47BE1D4}" type="datetimeFigureOut">
              <a:rPr lang="en-US" smtClean="0"/>
              <a:t>7/7/23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5BC20-3AB6-494E-9B50-EE0A1C76DA28}" type="slidenum">
              <a:rPr lang="en-US" smtClean="0"/>
              <a:t>‹#›</a:t>
            </a:fld>
            <a:endParaRPr lang="en-US"/>
          </a:p>
        </p:txBody>
      </p:sp>
    </p:spTree>
    <p:extLst>
      <p:ext uri="{BB962C8B-B14F-4D97-AF65-F5344CB8AC3E}">
        <p14:creationId xmlns:p14="http://schemas.microsoft.com/office/powerpoint/2010/main" val="3252375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E1F60DF-7F1E-2942-8BFF-E882D47BE1D4}" type="datetimeFigureOut">
              <a:rPr lang="en-US" smtClean="0"/>
              <a:t>7/7/23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5BC20-3AB6-494E-9B50-EE0A1C76DA28}" type="slidenum">
              <a:rPr lang="en-US" smtClean="0"/>
              <a:t>‹#›</a:t>
            </a:fld>
            <a:endParaRPr lang="en-US"/>
          </a:p>
        </p:txBody>
      </p:sp>
    </p:spTree>
    <p:extLst>
      <p:ext uri="{BB962C8B-B14F-4D97-AF65-F5344CB8AC3E}">
        <p14:creationId xmlns:p14="http://schemas.microsoft.com/office/powerpoint/2010/main" val="428457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E1F60DF-7F1E-2942-8BFF-E882D47BE1D4}" type="datetimeFigureOut">
              <a:rPr lang="en-US" smtClean="0"/>
              <a:t>7/7/23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5BC20-3AB6-494E-9B50-EE0A1C76DA28}" type="slidenum">
              <a:rPr lang="en-US" smtClean="0"/>
              <a:t>‹#›</a:t>
            </a:fld>
            <a:endParaRPr lang="en-US"/>
          </a:p>
        </p:txBody>
      </p:sp>
    </p:spTree>
    <p:extLst>
      <p:ext uri="{BB962C8B-B14F-4D97-AF65-F5344CB8AC3E}">
        <p14:creationId xmlns:p14="http://schemas.microsoft.com/office/powerpoint/2010/main" val="37983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E1F60DF-7F1E-2942-8BFF-E882D47BE1D4}" type="datetimeFigureOut">
              <a:rPr lang="en-US" smtClean="0"/>
              <a:t>7/7/23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5BC20-3AB6-494E-9B50-EE0A1C76DA28}" type="slidenum">
              <a:rPr lang="en-US" smtClean="0"/>
              <a:t>‹#›</a:t>
            </a:fld>
            <a:endParaRPr lang="en-US"/>
          </a:p>
        </p:txBody>
      </p:sp>
    </p:spTree>
    <p:extLst>
      <p:ext uri="{BB962C8B-B14F-4D97-AF65-F5344CB8AC3E}">
        <p14:creationId xmlns:p14="http://schemas.microsoft.com/office/powerpoint/2010/main" val="274551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E1F60DF-7F1E-2942-8BFF-E882D47BE1D4}" type="datetimeFigureOut">
              <a:rPr lang="en-US" smtClean="0"/>
              <a:t>7/7/23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5BC20-3AB6-494E-9B50-EE0A1C76DA28}" type="slidenum">
              <a:rPr lang="en-US" smtClean="0"/>
              <a:t>‹#›</a:t>
            </a:fld>
            <a:endParaRPr lang="en-US"/>
          </a:p>
        </p:txBody>
      </p:sp>
    </p:spTree>
    <p:extLst>
      <p:ext uri="{BB962C8B-B14F-4D97-AF65-F5344CB8AC3E}">
        <p14:creationId xmlns:p14="http://schemas.microsoft.com/office/powerpoint/2010/main" val="410683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F60DF-7F1E-2942-8BFF-E882D47BE1D4}" type="datetimeFigureOut">
              <a:rPr lang="en-US" smtClean="0"/>
              <a:t>7/7/23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5BC20-3AB6-494E-9B50-EE0A1C76DA28}" type="slidenum">
              <a:rPr lang="en-US" smtClean="0"/>
              <a:t>‹#›</a:t>
            </a:fld>
            <a:endParaRPr lang="en-US"/>
          </a:p>
        </p:txBody>
      </p:sp>
    </p:spTree>
    <p:extLst>
      <p:ext uri="{BB962C8B-B14F-4D97-AF65-F5344CB8AC3E}">
        <p14:creationId xmlns:p14="http://schemas.microsoft.com/office/powerpoint/2010/main" val="1818062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E1F60DF-7F1E-2942-8BFF-E882D47BE1D4}" type="datetimeFigureOut">
              <a:rPr lang="en-US" smtClean="0"/>
              <a:t>7/7/23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5BC20-3AB6-494E-9B50-EE0A1C76DA28}" type="slidenum">
              <a:rPr lang="en-US" smtClean="0"/>
              <a:t>‹#›</a:t>
            </a:fld>
            <a:endParaRPr lang="en-US"/>
          </a:p>
        </p:txBody>
      </p:sp>
    </p:spTree>
    <p:extLst>
      <p:ext uri="{BB962C8B-B14F-4D97-AF65-F5344CB8AC3E}">
        <p14:creationId xmlns:p14="http://schemas.microsoft.com/office/powerpoint/2010/main" val="200120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E1F60DF-7F1E-2942-8BFF-E882D47BE1D4}" type="datetimeFigureOut">
              <a:rPr lang="en-US" smtClean="0"/>
              <a:t>7/7/23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5BC20-3AB6-494E-9B50-EE0A1C76DA28}" type="slidenum">
              <a:rPr lang="en-US" smtClean="0"/>
              <a:t>‹#›</a:t>
            </a:fld>
            <a:endParaRPr lang="en-US"/>
          </a:p>
        </p:txBody>
      </p:sp>
    </p:spTree>
    <p:extLst>
      <p:ext uri="{BB962C8B-B14F-4D97-AF65-F5344CB8AC3E}">
        <p14:creationId xmlns:p14="http://schemas.microsoft.com/office/powerpoint/2010/main" val="175741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F60DF-7F1E-2942-8BFF-E882D47BE1D4}" type="datetimeFigureOut">
              <a:rPr lang="en-US" smtClean="0"/>
              <a:t>7/7/23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5BC20-3AB6-494E-9B50-EE0A1C76DA28}" type="slidenum">
              <a:rPr lang="en-US" smtClean="0"/>
              <a:t>‹#›</a:t>
            </a:fld>
            <a:endParaRPr lang="en-US"/>
          </a:p>
        </p:txBody>
      </p:sp>
    </p:spTree>
    <p:extLst>
      <p:ext uri="{BB962C8B-B14F-4D97-AF65-F5344CB8AC3E}">
        <p14:creationId xmlns:p14="http://schemas.microsoft.com/office/powerpoint/2010/main" val="362872263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45.xml"/><Relationship Id="rId13" Type="http://schemas.openxmlformats.org/officeDocument/2006/relationships/image" Target="../media/image90.png"/><Relationship Id="rId18" Type="http://schemas.openxmlformats.org/officeDocument/2006/relationships/customXml" Target="../ink/ink50.xml"/><Relationship Id="rId26" Type="http://schemas.openxmlformats.org/officeDocument/2006/relationships/customXml" Target="../ink/ink54.xml"/><Relationship Id="rId3" Type="http://schemas.openxmlformats.org/officeDocument/2006/relationships/image" Target="../media/image4.png"/><Relationship Id="rId21" Type="http://schemas.openxmlformats.org/officeDocument/2006/relationships/image" Target="../media/image130.png"/><Relationship Id="rId7" Type="http://schemas.openxmlformats.org/officeDocument/2006/relationships/image" Target="../media/image60.png"/><Relationship Id="rId12" Type="http://schemas.openxmlformats.org/officeDocument/2006/relationships/customXml" Target="../ink/ink47.xml"/><Relationship Id="rId17" Type="http://schemas.openxmlformats.org/officeDocument/2006/relationships/image" Target="../media/image37.png"/><Relationship Id="rId25" Type="http://schemas.openxmlformats.org/officeDocument/2006/relationships/image" Target="../media/image150.png"/><Relationship Id="rId2" Type="http://schemas.openxmlformats.org/officeDocument/2006/relationships/customXml" Target="../ink/ink42.xml"/><Relationship Id="rId16" Type="http://schemas.openxmlformats.org/officeDocument/2006/relationships/customXml" Target="../ink/ink49.xml"/><Relationship Id="rId20" Type="http://schemas.openxmlformats.org/officeDocument/2006/relationships/customXml" Target="../ink/ink51.xml"/><Relationship Id="rId29"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customXml" Target="../ink/ink44.xml"/><Relationship Id="rId11" Type="http://schemas.openxmlformats.org/officeDocument/2006/relationships/image" Target="../media/image80.png"/><Relationship Id="rId24" Type="http://schemas.openxmlformats.org/officeDocument/2006/relationships/customXml" Target="../ink/ink53.xml"/><Relationship Id="rId5" Type="http://schemas.openxmlformats.org/officeDocument/2006/relationships/image" Target="../media/image50.png"/><Relationship Id="rId15" Type="http://schemas.openxmlformats.org/officeDocument/2006/relationships/image" Target="../media/image36.png"/><Relationship Id="rId23" Type="http://schemas.openxmlformats.org/officeDocument/2006/relationships/image" Target="../media/image140.png"/><Relationship Id="rId28" Type="http://schemas.openxmlformats.org/officeDocument/2006/relationships/customXml" Target="../ink/ink55.xml"/><Relationship Id="rId10" Type="http://schemas.openxmlformats.org/officeDocument/2006/relationships/customXml" Target="../ink/ink46.xml"/><Relationship Id="rId19" Type="http://schemas.openxmlformats.org/officeDocument/2006/relationships/image" Target="../media/image38.png"/><Relationship Id="rId31" Type="http://schemas.openxmlformats.org/officeDocument/2006/relationships/image" Target="../media/image180.png"/><Relationship Id="rId4" Type="http://schemas.openxmlformats.org/officeDocument/2006/relationships/customXml" Target="../ink/ink43.xml"/><Relationship Id="rId9" Type="http://schemas.openxmlformats.org/officeDocument/2006/relationships/image" Target="../media/image70.png"/><Relationship Id="rId14" Type="http://schemas.openxmlformats.org/officeDocument/2006/relationships/customXml" Target="../ink/ink48.xml"/><Relationship Id="rId22" Type="http://schemas.openxmlformats.org/officeDocument/2006/relationships/customXml" Target="../ink/ink52.xml"/><Relationship Id="rId27" Type="http://schemas.openxmlformats.org/officeDocument/2006/relationships/image" Target="../media/image160.png"/><Relationship Id="rId30" Type="http://schemas.openxmlformats.org/officeDocument/2006/relationships/customXml" Target="../ink/ink56.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11.png"/><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customXml" Target="../ink/ink13.xml"/><Relationship Id="rId26" Type="http://schemas.openxmlformats.org/officeDocument/2006/relationships/customXml" Target="../ink/ink17.xml"/><Relationship Id="rId39" Type="http://schemas.openxmlformats.org/officeDocument/2006/relationships/image" Target="../media/image32.png"/><Relationship Id="rId21" Type="http://schemas.openxmlformats.org/officeDocument/2006/relationships/image" Target="../media/image23.png"/><Relationship Id="rId34" Type="http://schemas.openxmlformats.org/officeDocument/2006/relationships/customXml" Target="../ink/ink21.xml"/><Relationship Id="rId42" Type="http://schemas.openxmlformats.org/officeDocument/2006/relationships/customXml" Target="../ink/ink25.xml"/><Relationship Id="rId7" Type="http://schemas.openxmlformats.org/officeDocument/2006/relationships/image" Target="../media/image16.png"/><Relationship Id="rId2" Type="http://schemas.openxmlformats.org/officeDocument/2006/relationships/image" Target="../media/image13.png"/><Relationship Id="rId16" Type="http://schemas.openxmlformats.org/officeDocument/2006/relationships/customXml" Target="../ink/ink12.xml"/><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customXml" Target="../ink/ink7.xml"/><Relationship Id="rId11" Type="http://schemas.openxmlformats.org/officeDocument/2006/relationships/image" Target="../media/image18.png"/><Relationship Id="rId24" Type="http://schemas.openxmlformats.org/officeDocument/2006/relationships/customXml" Target="../ink/ink16.xml"/><Relationship Id="rId32" Type="http://schemas.openxmlformats.org/officeDocument/2006/relationships/customXml" Target="../ink/ink20.xml"/><Relationship Id="rId37" Type="http://schemas.openxmlformats.org/officeDocument/2006/relationships/image" Target="../media/image31.png"/><Relationship Id="rId40" Type="http://schemas.openxmlformats.org/officeDocument/2006/relationships/customXml" Target="../ink/ink24.xml"/><Relationship Id="rId45" Type="http://schemas.openxmlformats.org/officeDocument/2006/relationships/image" Target="../media/image35.png"/><Relationship Id="rId5" Type="http://schemas.openxmlformats.org/officeDocument/2006/relationships/image" Target="../media/image15.png"/><Relationship Id="rId15" Type="http://schemas.openxmlformats.org/officeDocument/2006/relationships/image" Target="../media/image20.png"/><Relationship Id="rId23" Type="http://schemas.openxmlformats.org/officeDocument/2006/relationships/image" Target="../media/image24.png"/><Relationship Id="rId28" Type="http://schemas.openxmlformats.org/officeDocument/2006/relationships/customXml" Target="../ink/ink18.xml"/><Relationship Id="rId36" Type="http://schemas.openxmlformats.org/officeDocument/2006/relationships/customXml" Target="../ink/ink22.xml"/><Relationship Id="rId10" Type="http://schemas.openxmlformats.org/officeDocument/2006/relationships/customXml" Target="../ink/ink9.xml"/><Relationship Id="rId19" Type="http://schemas.openxmlformats.org/officeDocument/2006/relationships/image" Target="../media/image22.png"/><Relationship Id="rId31" Type="http://schemas.openxmlformats.org/officeDocument/2006/relationships/image" Target="../media/image28.png"/><Relationship Id="rId44" Type="http://schemas.openxmlformats.org/officeDocument/2006/relationships/customXml" Target="../ink/ink26.xml"/><Relationship Id="rId4" Type="http://schemas.openxmlformats.org/officeDocument/2006/relationships/customXml" Target="../ink/ink6.xml"/><Relationship Id="rId9" Type="http://schemas.openxmlformats.org/officeDocument/2006/relationships/image" Target="../media/image17.png"/><Relationship Id="rId14" Type="http://schemas.openxmlformats.org/officeDocument/2006/relationships/customXml" Target="../ink/ink11.xml"/><Relationship Id="rId22" Type="http://schemas.openxmlformats.org/officeDocument/2006/relationships/customXml" Target="../ink/ink15.xml"/><Relationship Id="rId27" Type="http://schemas.openxmlformats.org/officeDocument/2006/relationships/image" Target="../media/image26.png"/><Relationship Id="rId30" Type="http://schemas.openxmlformats.org/officeDocument/2006/relationships/customXml" Target="../ink/ink19.xml"/><Relationship Id="rId35" Type="http://schemas.openxmlformats.org/officeDocument/2006/relationships/image" Target="../media/image30.png"/><Relationship Id="rId43" Type="http://schemas.openxmlformats.org/officeDocument/2006/relationships/image" Target="../media/image34.png"/><Relationship Id="rId8" Type="http://schemas.openxmlformats.org/officeDocument/2006/relationships/customXml" Target="../ink/ink8.xml"/><Relationship Id="rId3" Type="http://schemas.openxmlformats.org/officeDocument/2006/relationships/image" Target="../media/image14.png"/><Relationship Id="rId12" Type="http://schemas.openxmlformats.org/officeDocument/2006/relationships/customXml" Target="../ink/ink10.xml"/><Relationship Id="rId17" Type="http://schemas.openxmlformats.org/officeDocument/2006/relationships/image" Target="../media/image21.png"/><Relationship Id="rId25" Type="http://schemas.openxmlformats.org/officeDocument/2006/relationships/image" Target="../media/image25.png"/><Relationship Id="rId33" Type="http://schemas.openxmlformats.org/officeDocument/2006/relationships/image" Target="../media/image29.png"/><Relationship Id="rId38" Type="http://schemas.openxmlformats.org/officeDocument/2006/relationships/customXml" Target="../ink/ink23.xml"/><Relationship Id="rId20" Type="http://schemas.openxmlformats.org/officeDocument/2006/relationships/customXml" Target="../ink/ink14.xml"/><Relationship Id="rId41"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30.xml"/><Relationship Id="rId13" Type="http://schemas.openxmlformats.org/officeDocument/2006/relationships/image" Target="../media/image90.png"/><Relationship Id="rId18" Type="http://schemas.openxmlformats.org/officeDocument/2006/relationships/customXml" Target="../ink/ink35.xml"/><Relationship Id="rId26" Type="http://schemas.openxmlformats.org/officeDocument/2006/relationships/customXml" Target="../ink/ink39.xml"/><Relationship Id="rId3" Type="http://schemas.openxmlformats.org/officeDocument/2006/relationships/image" Target="../media/image4.png"/><Relationship Id="rId21" Type="http://schemas.openxmlformats.org/officeDocument/2006/relationships/image" Target="../media/image130.png"/><Relationship Id="rId7" Type="http://schemas.openxmlformats.org/officeDocument/2006/relationships/image" Target="../media/image60.png"/><Relationship Id="rId12" Type="http://schemas.openxmlformats.org/officeDocument/2006/relationships/customXml" Target="../ink/ink32.xml"/><Relationship Id="rId17" Type="http://schemas.openxmlformats.org/officeDocument/2006/relationships/image" Target="../media/image110.png"/><Relationship Id="rId25" Type="http://schemas.openxmlformats.org/officeDocument/2006/relationships/image" Target="../media/image150.png"/><Relationship Id="rId2" Type="http://schemas.openxmlformats.org/officeDocument/2006/relationships/customXml" Target="../ink/ink27.xml"/><Relationship Id="rId16" Type="http://schemas.openxmlformats.org/officeDocument/2006/relationships/customXml" Target="../ink/ink34.xml"/><Relationship Id="rId20" Type="http://schemas.openxmlformats.org/officeDocument/2006/relationships/customXml" Target="../ink/ink36.xml"/><Relationship Id="rId29"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customXml" Target="../ink/ink29.xml"/><Relationship Id="rId11" Type="http://schemas.openxmlformats.org/officeDocument/2006/relationships/image" Target="../media/image80.png"/><Relationship Id="rId24" Type="http://schemas.openxmlformats.org/officeDocument/2006/relationships/customXml" Target="../ink/ink38.xml"/><Relationship Id="rId5" Type="http://schemas.openxmlformats.org/officeDocument/2006/relationships/image" Target="../media/image50.png"/><Relationship Id="rId15" Type="http://schemas.openxmlformats.org/officeDocument/2006/relationships/image" Target="../media/image100.png"/><Relationship Id="rId23" Type="http://schemas.openxmlformats.org/officeDocument/2006/relationships/image" Target="../media/image140.png"/><Relationship Id="rId28" Type="http://schemas.openxmlformats.org/officeDocument/2006/relationships/customXml" Target="../ink/ink40.xml"/><Relationship Id="rId10" Type="http://schemas.openxmlformats.org/officeDocument/2006/relationships/customXml" Target="../ink/ink31.xml"/><Relationship Id="rId19" Type="http://schemas.openxmlformats.org/officeDocument/2006/relationships/image" Target="../media/image120.png"/><Relationship Id="rId31" Type="http://schemas.openxmlformats.org/officeDocument/2006/relationships/image" Target="../media/image180.png"/><Relationship Id="rId4" Type="http://schemas.openxmlformats.org/officeDocument/2006/relationships/customXml" Target="../ink/ink28.xml"/><Relationship Id="rId9" Type="http://schemas.openxmlformats.org/officeDocument/2006/relationships/image" Target="../media/image70.png"/><Relationship Id="rId14" Type="http://schemas.openxmlformats.org/officeDocument/2006/relationships/customXml" Target="../ink/ink33.xml"/><Relationship Id="rId22" Type="http://schemas.openxmlformats.org/officeDocument/2006/relationships/customXml" Target="../ink/ink37.xml"/><Relationship Id="rId27" Type="http://schemas.openxmlformats.org/officeDocument/2006/relationships/image" Target="../media/image160.png"/><Relationship Id="rId30" Type="http://schemas.openxmlformats.org/officeDocument/2006/relationships/customXml" Target="../ink/ink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D53D-5FB8-EF45-BE29-07CBF30C079D}"/>
              </a:ext>
            </a:extLst>
          </p:cNvPr>
          <p:cNvSpPr>
            <a:spLocks noGrp="1"/>
          </p:cNvSpPr>
          <p:nvPr>
            <p:ph type="title"/>
          </p:nvPr>
        </p:nvSpPr>
        <p:spPr>
          <a:xfrm>
            <a:off x="262647" y="87779"/>
            <a:ext cx="2621869" cy="2635101"/>
          </a:xfrm>
        </p:spPr>
        <p:txBody>
          <a:bodyPr>
            <a:normAutofit/>
          </a:bodyPr>
          <a:lstStyle/>
          <a:p>
            <a:pPr algn="ctr"/>
            <a:br>
              <a:rPr lang="en-US" sz="2800" b="1" cap="all" dirty="0">
                <a:ea typeface="Calvert Light 107" charset="0"/>
                <a:cs typeface="Calvert Light 107" charset="0"/>
              </a:rPr>
            </a:br>
            <a:endParaRPr lang="en-US" sz="2800" b="1" cap="all" dirty="0">
              <a:solidFill>
                <a:srgbClr val="3B48FF"/>
              </a:solidFill>
              <a:ea typeface="Calvert Light 107" charset="0"/>
              <a:cs typeface="Calvert Light 107"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595539" y="5331417"/>
            <a:ext cx="2519428" cy="1269602"/>
          </a:xfrm>
          <a:prstGeom prst="rect">
            <a:avLst/>
          </a:prstGeom>
        </p:spPr>
      </p:pic>
      <p:sp>
        <p:nvSpPr>
          <p:cNvPr id="4" name="TextBox 3">
            <a:extLst>
              <a:ext uri="{FF2B5EF4-FFF2-40B4-BE49-F238E27FC236}">
                <a16:creationId xmlns:a16="http://schemas.microsoft.com/office/drawing/2014/main" id="{E167C524-9A88-6DF5-D955-E0952EF87676}"/>
              </a:ext>
            </a:extLst>
          </p:cNvPr>
          <p:cNvSpPr txBox="1"/>
          <p:nvPr/>
        </p:nvSpPr>
        <p:spPr>
          <a:xfrm>
            <a:off x="254543" y="1023704"/>
            <a:ext cx="2326342" cy="1015663"/>
          </a:xfrm>
          <a:prstGeom prst="rect">
            <a:avLst/>
          </a:prstGeom>
          <a:noFill/>
        </p:spPr>
        <p:txBody>
          <a:bodyPr wrap="square" rtlCol="0">
            <a:spAutoFit/>
          </a:bodyPr>
          <a:lstStyle/>
          <a:p>
            <a:r>
              <a:rPr lang="en-US" sz="2000" dirty="0">
                <a:solidFill>
                  <a:srgbClr val="FF0000"/>
                </a:solidFill>
              </a:rPr>
              <a:t>in the wake </a:t>
            </a:r>
          </a:p>
          <a:p>
            <a:r>
              <a:rPr lang="en-US" sz="2000" dirty="0">
                <a:solidFill>
                  <a:srgbClr val="FF0000"/>
                </a:solidFill>
              </a:rPr>
              <a:t>      [of]</a:t>
            </a:r>
          </a:p>
          <a:p>
            <a:r>
              <a:rPr lang="en-US" sz="2000" dirty="0">
                <a:solidFill>
                  <a:srgbClr val="FF0000"/>
                </a:solidFill>
              </a:rPr>
              <a:t>emergence</a:t>
            </a:r>
          </a:p>
        </p:txBody>
      </p:sp>
      <p:sp>
        <p:nvSpPr>
          <p:cNvPr id="5" name="TextBox 4">
            <a:extLst>
              <a:ext uri="{FF2B5EF4-FFF2-40B4-BE49-F238E27FC236}">
                <a16:creationId xmlns:a16="http://schemas.microsoft.com/office/drawing/2014/main" id="{8A8883EE-6DCA-4742-B4C2-D9C85C91C42C}"/>
              </a:ext>
            </a:extLst>
          </p:cNvPr>
          <p:cNvSpPr txBox="1"/>
          <p:nvPr/>
        </p:nvSpPr>
        <p:spPr>
          <a:xfrm>
            <a:off x="122504" y="4641362"/>
            <a:ext cx="3473211" cy="892552"/>
          </a:xfrm>
          <a:prstGeom prst="rect">
            <a:avLst/>
          </a:prstGeom>
          <a:noFill/>
        </p:spPr>
        <p:txBody>
          <a:bodyPr wrap="square" rtlCol="0">
            <a:spAutoFit/>
          </a:bodyPr>
          <a:lstStyle/>
          <a:p>
            <a:r>
              <a:rPr lang="en-US" sz="1600" dirty="0">
                <a:solidFill>
                  <a:srgbClr val="3B48FF"/>
                </a:solidFill>
              </a:rPr>
              <a:t>Professor Johnny Golding,  director</a:t>
            </a:r>
          </a:p>
          <a:p>
            <a:r>
              <a:rPr lang="en-US" sz="1200" dirty="0">
                <a:solidFill>
                  <a:srgbClr val="3B48FF"/>
                </a:solidFill>
              </a:rPr>
              <a:t>proto-Centre for </a:t>
            </a:r>
            <a:r>
              <a:rPr lang="en-US" sz="1200" dirty="0">
                <a:solidFill>
                  <a:srgbClr val="FF0000"/>
                </a:solidFill>
              </a:rPr>
              <a:t>R</a:t>
            </a:r>
            <a:r>
              <a:rPr lang="en-US" sz="1200" dirty="0">
                <a:solidFill>
                  <a:srgbClr val="3B48FF"/>
                </a:solidFill>
              </a:rPr>
              <a:t>adical Matter: </a:t>
            </a:r>
          </a:p>
          <a:p>
            <a:r>
              <a:rPr lang="en-US" sz="1200" dirty="0">
                <a:solidFill>
                  <a:srgbClr val="3B48FF"/>
                </a:solidFill>
              </a:rPr>
              <a:t>Art. Philosophy. Wild Science</a:t>
            </a:r>
          </a:p>
          <a:p>
            <a:r>
              <a:rPr lang="en-US" sz="1200" dirty="0">
                <a:solidFill>
                  <a:srgbClr val="3B48FF"/>
                </a:solidFill>
              </a:rPr>
              <a:t>Royal College of Art, London, UK</a:t>
            </a:r>
          </a:p>
        </p:txBody>
      </p:sp>
      <p:pic>
        <p:nvPicPr>
          <p:cNvPr id="10" name="Picture 9" descr="A picture containing art, screenshot&#10;&#10;Description automatically generated">
            <a:extLst>
              <a:ext uri="{FF2B5EF4-FFF2-40B4-BE49-F238E27FC236}">
                <a16:creationId xmlns:a16="http://schemas.microsoft.com/office/drawing/2014/main" id="{976C735A-66C8-2B92-454F-DC7AE2939126}"/>
              </a:ext>
            </a:extLst>
          </p:cNvPr>
          <p:cNvPicPr>
            <a:picLocks noChangeAspect="1"/>
          </p:cNvPicPr>
          <p:nvPr/>
        </p:nvPicPr>
        <p:blipFill>
          <a:blip r:embed="rId4"/>
          <a:stretch>
            <a:fillRect/>
          </a:stretch>
        </p:blipFill>
        <p:spPr>
          <a:xfrm>
            <a:off x="3321396" y="55964"/>
            <a:ext cx="9973298" cy="6746071"/>
          </a:xfrm>
          <a:prstGeom prst="rect">
            <a:avLst/>
          </a:prstGeom>
        </p:spPr>
      </p:pic>
      <p:sp>
        <p:nvSpPr>
          <p:cNvPr id="7" name="TextBox 6">
            <a:extLst>
              <a:ext uri="{FF2B5EF4-FFF2-40B4-BE49-F238E27FC236}">
                <a16:creationId xmlns:a16="http://schemas.microsoft.com/office/drawing/2014/main" id="{3AC804A5-E29E-7EB1-DDD8-8B09DFB1E5FC}"/>
              </a:ext>
            </a:extLst>
          </p:cNvPr>
          <p:cNvSpPr txBox="1"/>
          <p:nvPr/>
        </p:nvSpPr>
        <p:spPr>
          <a:xfrm>
            <a:off x="294640" y="2946400"/>
            <a:ext cx="1830437" cy="738664"/>
          </a:xfrm>
          <a:prstGeom prst="rect">
            <a:avLst/>
          </a:prstGeom>
          <a:noFill/>
        </p:spPr>
        <p:txBody>
          <a:bodyPr wrap="none" rtlCol="0">
            <a:spAutoFit/>
          </a:bodyPr>
          <a:lstStyle/>
          <a:p>
            <a:r>
              <a:rPr lang="en-US" sz="1400" dirty="0">
                <a:solidFill>
                  <a:srgbClr val="FF0000"/>
                </a:solidFill>
              </a:rPr>
              <a:t>Speaking to Ancestors </a:t>
            </a:r>
          </a:p>
          <a:p>
            <a:r>
              <a:rPr lang="en-US" sz="1400" dirty="0">
                <a:solidFill>
                  <a:srgbClr val="FF0000"/>
                </a:solidFill>
              </a:rPr>
              <a:t>Berlin </a:t>
            </a:r>
          </a:p>
          <a:p>
            <a:r>
              <a:rPr lang="en-US" sz="1400" dirty="0">
                <a:solidFill>
                  <a:srgbClr val="FF0000"/>
                </a:solidFill>
              </a:rPr>
              <a:t>27 June 2023</a:t>
            </a:r>
          </a:p>
        </p:txBody>
      </p:sp>
    </p:spTree>
    <p:extLst>
      <p:ext uri="{BB962C8B-B14F-4D97-AF65-F5344CB8AC3E}">
        <p14:creationId xmlns:p14="http://schemas.microsoft.com/office/powerpoint/2010/main" val="178421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1DA5-58B8-BF40-AA2F-DDB162B37E47}"/>
              </a:ext>
            </a:extLst>
          </p:cNvPr>
          <p:cNvSpPr>
            <a:spLocks noGrp="1"/>
          </p:cNvSpPr>
          <p:nvPr>
            <p:ph type="title"/>
          </p:nvPr>
        </p:nvSpPr>
        <p:spPr/>
        <p:txBody>
          <a:bodyPr>
            <a:normAutofit fontScale="90000"/>
          </a:bodyPr>
          <a:lstStyle/>
          <a:p>
            <a:r>
              <a:rPr lang="en-GB" sz="6000" dirty="0"/>
              <a:t>Topological aliveness as mark </a:t>
            </a:r>
            <a:r>
              <a:rPr lang="en-GB" sz="3600" dirty="0"/>
              <a:t>[</a:t>
            </a:r>
            <a:r>
              <a:rPr lang="en-GB" sz="3200" dirty="0"/>
              <a:t>or segment</a:t>
            </a:r>
            <a:r>
              <a:rPr lang="en-GB" sz="3600" dirty="0"/>
              <a:t>]</a:t>
            </a:r>
            <a:r>
              <a:rPr lang="en-GB" dirty="0"/>
              <a:t> </a:t>
            </a:r>
            <a:br>
              <a:rPr lang="en-GB" dirty="0"/>
            </a:br>
            <a:r>
              <a:rPr lang="en-GB" dirty="0"/>
              <a:t>⇌</a:t>
            </a:r>
            <a:r>
              <a:rPr lang="en-US" sz="3600" b="1" dirty="0">
                <a:solidFill>
                  <a:srgbClr val="FF0000"/>
                </a:solidFill>
              </a:rPr>
              <a:t>encounter</a:t>
            </a:r>
            <a:r>
              <a:rPr lang="en-US" sz="3600" b="1" dirty="0">
                <a:solidFill>
                  <a:srgbClr val="3B48FF"/>
                </a:solidFill>
              </a:rPr>
              <a:t> </a:t>
            </a:r>
            <a:r>
              <a:rPr lang="en-GB" dirty="0"/>
              <a:t>⇌</a:t>
            </a:r>
            <a:r>
              <a:rPr lang="en-US" sz="3600" b="1" dirty="0">
                <a:solidFill>
                  <a:srgbClr val="FF0000"/>
                </a:solidFill>
              </a:rPr>
              <a:t>cohesion</a:t>
            </a:r>
            <a:r>
              <a:rPr lang="en-GB" dirty="0"/>
              <a:t>⇌</a:t>
            </a:r>
            <a:r>
              <a:rPr lang="en-US" sz="3600" b="1" dirty="0">
                <a:solidFill>
                  <a:srgbClr val="FF0000"/>
                </a:solidFill>
              </a:rPr>
              <a:t>emergence</a:t>
            </a:r>
            <a:r>
              <a:rPr lang="en-GB" sz="3600" dirty="0"/>
              <a:t> ⇌</a:t>
            </a:r>
            <a:r>
              <a:rPr lang="en-US" sz="3600" b="1" dirty="0">
                <a:solidFill>
                  <a:srgbClr val="FF0000"/>
                </a:solidFill>
              </a:rPr>
              <a:t> wake</a:t>
            </a:r>
            <a:r>
              <a:rPr lang="en-GB" dirty="0"/>
              <a:t> ⇌</a:t>
            </a:r>
            <a:r>
              <a:rPr lang="en-US" b="1" dirty="0">
                <a:solidFill>
                  <a:srgbClr val="FF0000"/>
                </a:solidFill>
              </a:rPr>
              <a:t> </a:t>
            </a:r>
            <a:r>
              <a:rPr lang="en-US" sz="3600" b="1" dirty="0">
                <a:solidFill>
                  <a:srgbClr val="FF0000"/>
                </a:solidFill>
              </a:rPr>
              <a:t>frottage</a:t>
            </a:r>
            <a:br>
              <a:rPr lang="en-GB" dirty="0"/>
            </a:br>
            <a:endParaRPr lang="en-US" sz="3600" b="1" dirty="0">
              <a:solidFill>
                <a:srgbClr val="3B48FF"/>
              </a:solidFill>
            </a:endParaRPr>
          </a:p>
        </p:txBody>
      </p:sp>
      <p:sp>
        <p:nvSpPr>
          <p:cNvPr id="3" name="Content Placeholder 2">
            <a:extLst>
              <a:ext uri="{FF2B5EF4-FFF2-40B4-BE49-F238E27FC236}">
                <a16:creationId xmlns:a16="http://schemas.microsoft.com/office/drawing/2014/main" id="{EC1556D8-AFC2-2741-8935-92E937F577A4}"/>
              </a:ext>
            </a:extLst>
          </p:cNvPr>
          <p:cNvSpPr>
            <a:spLocks noGrp="1"/>
          </p:cNvSpPr>
          <p:nvPr>
            <p:ph idx="1"/>
          </p:nvPr>
        </p:nvSpPr>
        <p:spPr/>
        <p:txBody>
          <a:bodyPr/>
          <a:lstStyle/>
          <a:p>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1127B6B-C1FF-F046-BAA1-CF6E1576CB07}"/>
                  </a:ext>
                </a:extLst>
              </p14:cNvPr>
              <p14:cNvContentPartPr/>
              <p14:nvPr/>
            </p14:nvContentPartPr>
            <p14:xfrm>
              <a:off x="2190806" y="2566697"/>
              <a:ext cx="409680" cy="1245960"/>
            </p14:xfrm>
          </p:contentPart>
        </mc:Choice>
        <mc:Fallback xmlns="">
          <p:pic>
            <p:nvPicPr>
              <p:cNvPr id="4" name="Ink 3">
                <a:extLst>
                  <a:ext uri="{FF2B5EF4-FFF2-40B4-BE49-F238E27FC236}">
                    <a16:creationId xmlns:a16="http://schemas.microsoft.com/office/drawing/2014/main" id="{81127B6B-C1FF-F046-BAA1-CF6E1576CB07}"/>
                  </a:ext>
                </a:extLst>
              </p:cNvPr>
              <p:cNvPicPr/>
              <p:nvPr/>
            </p:nvPicPr>
            <p:blipFill>
              <a:blip r:embed="rId3"/>
              <a:stretch>
                <a:fillRect/>
              </a:stretch>
            </p:blipFill>
            <p:spPr>
              <a:xfrm>
                <a:off x="2172806" y="2549057"/>
                <a:ext cx="445320" cy="1281600"/>
              </a:xfrm>
              <a:prstGeom prst="rect">
                <a:avLst/>
              </a:prstGeom>
            </p:spPr>
          </p:pic>
        </mc:Fallback>
      </mc:AlternateContent>
      <p:grpSp>
        <p:nvGrpSpPr>
          <p:cNvPr id="8" name="Group 7">
            <a:extLst>
              <a:ext uri="{FF2B5EF4-FFF2-40B4-BE49-F238E27FC236}">
                <a16:creationId xmlns:a16="http://schemas.microsoft.com/office/drawing/2014/main" id="{F5F0090E-AC6E-6741-993D-30F3DF4FE557}"/>
              </a:ext>
            </a:extLst>
          </p:cNvPr>
          <p:cNvGrpSpPr/>
          <p:nvPr/>
        </p:nvGrpSpPr>
        <p:grpSpPr>
          <a:xfrm>
            <a:off x="3329486" y="2534657"/>
            <a:ext cx="2396160" cy="1231560"/>
            <a:chOff x="3329486" y="2534657"/>
            <a:chExt cx="2396160" cy="12315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BF87A567-112E-8049-A5CD-B7113D3F4563}"/>
                    </a:ext>
                  </a:extLst>
                </p14:cNvPr>
                <p14:cNvContentPartPr/>
                <p14:nvPr/>
              </p14:nvContentPartPr>
              <p14:xfrm>
                <a:off x="3338486" y="3286697"/>
                <a:ext cx="1108440" cy="25560"/>
              </p14:xfrm>
            </p:contentPart>
          </mc:Choice>
          <mc:Fallback xmlns="">
            <p:pic>
              <p:nvPicPr>
                <p:cNvPr id="5" name="Ink 4">
                  <a:extLst>
                    <a:ext uri="{FF2B5EF4-FFF2-40B4-BE49-F238E27FC236}">
                      <a16:creationId xmlns:a16="http://schemas.microsoft.com/office/drawing/2014/main" id="{BF87A567-112E-8049-A5CD-B7113D3F4563}"/>
                    </a:ext>
                  </a:extLst>
                </p:cNvPr>
                <p:cNvPicPr/>
                <p:nvPr/>
              </p:nvPicPr>
              <p:blipFill>
                <a:blip r:embed="rId5"/>
                <a:stretch>
                  <a:fillRect/>
                </a:stretch>
              </p:blipFill>
              <p:spPr>
                <a:xfrm>
                  <a:off x="3320846" y="3269057"/>
                  <a:ext cx="1144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FB718E97-6CF8-974B-B0EC-52CDD126550D}"/>
                    </a:ext>
                  </a:extLst>
                </p14:cNvPr>
                <p14:cNvContentPartPr/>
                <p14:nvPr/>
              </p14:nvContentPartPr>
              <p14:xfrm>
                <a:off x="3329486" y="2811857"/>
                <a:ext cx="1218600" cy="30240"/>
              </p14:xfrm>
            </p:contentPart>
          </mc:Choice>
          <mc:Fallback xmlns="">
            <p:pic>
              <p:nvPicPr>
                <p:cNvPr id="6" name="Ink 5">
                  <a:extLst>
                    <a:ext uri="{FF2B5EF4-FFF2-40B4-BE49-F238E27FC236}">
                      <a16:creationId xmlns:a16="http://schemas.microsoft.com/office/drawing/2014/main" id="{FB718E97-6CF8-974B-B0EC-52CDD126550D}"/>
                    </a:ext>
                  </a:extLst>
                </p:cNvPr>
                <p:cNvPicPr/>
                <p:nvPr/>
              </p:nvPicPr>
              <p:blipFill>
                <a:blip r:embed="rId7"/>
                <a:stretch>
                  <a:fillRect/>
                </a:stretch>
              </p:blipFill>
              <p:spPr>
                <a:xfrm>
                  <a:off x="3311486" y="2793857"/>
                  <a:ext cx="1254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0FFFD3E-DBD7-AE4B-84CF-ECC8AB63746F}"/>
                    </a:ext>
                  </a:extLst>
                </p14:cNvPr>
                <p14:cNvContentPartPr/>
                <p14:nvPr/>
              </p14:nvContentPartPr>
              <p14:xfrm>
                <a:off x="5338286" y="2534657"/>
                <a:ext cx="387360" cy="1231560"/>
              </p14:xfrm>
            </p:contentPart>
          </mc:Choice>
          <mc:Fallback xmlns="">
            <p:pic>
              <p:nvPicPr>
                <p:cNvPr id="7" name="Ink 6">
                  <a:extLst>
                    <a:ext uri="{FF2B5EF4-FFF2-40B4-BE49-F238E27FC236}">
                      <a16:creationId xmlns:a16="http://schemas.microsoft.com/office/drawing/2014/main" id="{C0FFFD3E-DBD7-AE4B-84CF-ECC8AB63746F}"/>
                    </a:ext>
                  </a:extLst>
                </p:cNvPr>
                <p:cNvPicPr/>
                <p:nvPr/>
              </p:nvPicPr>
              <p:blipFill>
                <a:blip r:embed="rId9"/>
                <a:stretch>
                  <a:fillRect/>
                </a:stretch>
              </p:blipFill>
              <p:spPr>
                <a:xfrm>
                  <a:off x="5320646" y="2516657"/>
                  <a:ext cx="423000" cy="1267200"/>
                </a:xfrm>
                <a:prstGeom prst="rect">
                  <a:avLst/>
                </a:prstGeom>
              </p:spPr>
            </p:pic>
          </mc:Fallback>
        </mc:AlternateContent>
      </p:grpSp>
      <p:grpSp>
        <p:nvGrpSpPr>
          <p:cNvPr id="11" name="Group 10">
            <a:extLst>
              <a:ext uri="{FF2B5EF4-FFF2-40B4-BE49-F238E27FC236}">
                <a16:creationId xmlns:a16="http://schemas.microsoft.com/office/drawing/2014/main" id="{F5D2C23F-3CAD-A243-8AD8-9D4C9F5E702D}"/>
              </a:ext>
            </a:extLst>
          </p:cNvPr>
          <p:cNvGrpSpPr/>
          <p:nvPr/>
        </p:nvGrpSpPr>
        <p:grpSpPr>
          <a:xfrm>
            <a:off x="3780418" y="3429000"/>
            <a:ext cx="3338029" cy="1495503"/>
            <a:chOff x="3850766" y="4014257"/>
            <a:chExt cx="3199680" cy="143352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D67AEDF-B84C-A349-BF62-3E8CD84D2B65}"/>
                    </a:ext>
                  </a:extLst>
                </p14:cNvPr>
                <p14:cNvContentPartPr/>
                <p14:nvPr/>
              </p14:nvContentPartPr>
              <p14:xfrm>
                <a:off x="3850766" y="4014257"/>
                <a:ext cx="619200" cy="430200"/>
              </p14:xfrm>
            </p:contentPart>
          </mc:Choice>
          <mc:Fallback xmlns="">
            <p:pic>
              <p:nvPicPr>
                <p:cNvPr id="9" name="Ink 8">
                  <a:extLst>
                    <a:ext uri="{FF2B5EF4-FFF2-40B4-BE49-F238E27FC236}">
                      <a16:creationId xmlns:a16="http://schemas.microsoft.com/office/drawing/2014/main" id="{9D67AEDF-B84C-A349-BF62-3E8CD84D2B65}"/>
                    </a:ext>
                  </a:extLst>
                </p:cNvPr>
                <p:cNvPicPr/>
                <p:nvPr/>
              </p:nvPicPr>
              <p:blipFill>
                <a:blip r:embed="rId11"/>
                <a:stretch>
                  <a:fillRect/>
                </a:stretch>
              </p:blipFill>
              <p:spPr>
                <a:xfrm>
                  <a:off x="3832766" y="3996257"/>
                  <a:ext cx="65484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BAE299C5-C478-4442-A06D-B7392B16C7EA}"/>
                    </a:ext>
                  </a:extLst>
                </p14:cNvPr>
                <p14:cNvContentPartPr/>
                <p14:nvPr/>
              </p14:nvContentPartPr>
              <p14:xfrm>
                <a:off x="4097366" y="4101737"/>
                <a:ext cx="2953080" cy="1346040"/>
              </p14:xfrm>
            </p:contentPart>
          </mc:Choice>
          <mc:Fallback xmlns="">
            <p:pic>
              <p:nvPicPr>
                <p:cNvPr id="10" name="Ink 9">
                  <a:extLst>
                    <a:ext uri="{FF2B5EF4-FFF2-40B4-BE49-F238E27FC236}">
                      <a16:creationId xmlns:a16="http://schemas.microsoft.com/office/drawing/2014/main" id="{BAE299C5-C478-4442-A06D-B7392B16C7EA}"/>
                    </a:ext>
                  </a:extLst>
                </p:cNvPr>
                <p:cNvPicPr/>
                <p:nvPr/>
              </p:nvPicPr>
              <p:blipFill>
                <a:blip r:embed="rId13"/>
                <a:stretch>
                  <a:fillRect/>
                </a:stretch>
              </p:blipFill>
              <p:spPr>
                <a:xfrm>
                  <a:off x="4079726" y="4083737"/>
                  <a:ext cx="2988720" cy="138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2F542283-FCBD-974A-AD84-5F7B0C6E1B36}"/>
                  </a:ext>
                </a:extLst>
              </p14:cNvPr>
              <p14:cNvContentPartPr/>
              <p14:nvPr/>
            </p14:nvContentPartPr>
            <p14:xfrm>
              <a:off x="7397040" y="4825655"/>
              <a:ext cx="433440" cy="308520"/>
            </p14:xfrm>
          </p:contentPart>
        </mc:Choice>
        <mc:Fallback xmlns="">
          <p:pic>
            <p:nvPicPr>
              <p:cNvPr id="17" name="Ink 16">
                <a:extLst>
                  <a:ext uri="{FF2B5EF4-FFF2-40B4-BE49-F238E27FC236}">
                    <a16:creationId xmlns:a16="http://schemas.microsoft.com/office/drawing/2014/main" id="{2F542283-FCBD-974A-AD84-5F7B0C6E1B36}"/>
                  </a:ext>
                </a:extLst>
              </p:cNvPr>
              <p:cNvPicPr/>
              <p:nvPr/>
            </p:nvPicPr>
            <p:blipFill>
              <a:blip r:embed="rId15"/>
              <a:stretch>
                <a:fillRect/>
              </a:stretch>
            </p:blipFill>
            <p:spPr>
              <a:xfrm>
                <a:off x="7379040" y="4807655"/>
                <a:ext cx="4690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Ink 28">
                <a:extLst>
                  <a:ext uri="{FF2B5EF4-FFF2-40B4-BE49-F238E27FC236}">
                    <a16:creationId xmlns:a16="http://schemas.microsoft.com/office/drawing/2014/main" id="{AF835CC7-59D7-0D4F-A84E-3C6648460F6E}"/>
                  </a:ext>
                </a:extLst>
              </p14:cNvPr>
              <p14:cNvContentPartPr/>
              <p14:nvPr/>
            </p14:nvContentPartPr>
            <p14:xfrm>
              <a:off x="10538463" y="4899429"/>
              <a:ext cx="515160" cy="234360"/>
            </p14:xfrm>
          </p:contentPart>
        </mc:Choice>
        <mc:Fallback xmlns="">
          <p:pic>
            <p:nvPicPr>
              <p:cNvPr id="29" name="Ink 28">
                <a:extLst>
                  <a:ext uri="{FF2B5EF4-FFF2-40B4-BE49-F238E27FC236}">
                    <a16:creationId xmlns:a16="http://schemas.microsoft.com/office/drawing/2014/main" id="{AF835CC7-59D7-0D4F-A84E-3C6648460F6E}"/>
                  </a:ext>
                </a:extLst>
              </p:cNvPr>
              <p:cNvPicPr/>
              <p:nvPr/>
            </p:nvPicPr>
            <p:blipFill>
              <a:blip r:embed="rId17"/>
              <a:stretch>
                <a:fillRect/>
              </a:stretch>
            </p:blipFill>
            <p:spPr>
              <a:xfrm>
                <a:off x="10520463" y="4881457"/>
                <a:ext cx="550800" cy="26994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 name="Ink 29">
                <a:extLst>
                  <a:ext uri="{FF2B5EF4-FFF2-40B4-BE49-F238E27FC236}">
                    <a16:creationId xmlns:a16="http://schemas.microsoft.com/office/drawing/2014/main" id="{25E17780-D85A-F44F-A8EF-B0566194EF06}"/>
                  </a:ext>
                </a:extLst>
              </p14:cNvPr>
              <p14:cNvContentPartPr/>
              <p14:nvPr/>
            </p14:nvContentPartPr>
            <p14:xfrm>
              <a:off x="11108199" y="4871212"/>
              <a:ext cx="371160" cy="354960"/>
            </p14:xfrm>
          </p:contentPart>
        </mc:Choice>
        <mc:Fallback xmlns="">
          <p:pic>
            <p:nvPicPr>
              <p:cNvPr id="30" name="Ink 29">
                <a:extLst>
                  <a:ext uri="{FF2B5EF4-FFF2-40B4-BE49-F238E27FC236}">
                    <a16:creationId xmlns:a16="http://schemas.microsoft.com/office/drawing/2014/main" id="{25E17780-D85A-F44F-A8EF-B0566194EF06}"/>
                  </a:ext>
                </a:extLst>
              </p:cNvPr>
              <p:cNvPicPr/>
              <p:nvPr/>
            </p:nvPicPr>
            <p:blipFill>
              <a:blip r:embed="rId19"/>
              <a:stretch>
                <a:fillRect/>
              </a:stretch>
            </p:blipFill>
            <p:spPr>
              <a:xfrm>
                <a:off x="11090199" y="4853212"/>
                <a:ext cx="406800" cy="390600"/>
              </a:xfrm>
              <a:prstGeom prst="rect">
                <a:avLst/>
              </a:prstGeom>
            </p:spPr>
          </p:pic>
        </mc:Fallback>
      </mc:AlternateContent>
      <p:grpSp>
        <p:nvGrpSpPr>
          <p:cNvPr id="32" name="Group 31">
            <a:extLst>
              <a:ext uri="{FF2B5EF4-FFF2-40B4-BE49-F238E27FC236}">
                <a16:creationId xmlns:a16="http://schemas.microsoft.com/office/drawing/2014/main" id="{E2561423-B2A0-A94F-9C8F-F02B761BD756}"/>
              </a:ext>
            </a:extLst>
          </p:cNvPr>
          <p:cNvGrpSpPr/>
          <p:nvPr/>
        </p:nvGrpSpPr>
        <p:grpSpPr>
          <a:xfrm>
            <a:off x="7890780" y="4801175"/>
            <a:ext cx="2446200" cy="624600"/>
            <a:chOff x="8034686" y="5305577"/>
            <a:chExt cx="2446200" cy="624600"/>
          </a:xfrm>
        </p:grpSpPr>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D20159FB-1874-154C-B8FC-3F1F73EE5CB1}"/>
                    </a:ext>
                  </a:extLst>
                </p14:cNvPr>
                <p14:cNvContentPartPr/>
                <p14:nvPr/>
              </p14:nvContentPartPr>
              <p14:xfrm>
                <a:off x="8034686" y="5305577"/>
                <a:ext cx="487800" cy="340560"/>
              </p14:xfrm>
            </p:contentPart>
          </mc:Choice>
          <mc:Fallback xmlns="">
            <p:pic>
              <p:nvPicPr>
                <p:cNvPr id="18" name="Ink 17">
                  <a:extLst>
                    <a:ext uri="{FF2B5EF4-FFF2-40B4-BE49-F238E27FC236}">
                      <a16:creationId xmlns:a16="http://schemas.microsoft.com/office/drawing/2014/main" id="{D20159FB-1874-154C-B8FC-3F1F73EE5CB1}"/>
                    </a:ext>
                  </a:extLst>
                </p:cNvPr>
                <p:cNvPicPr/>
                <p:nvPr/>
              </p:nvPicPr>
              <p:blipFill>
                <a:blip r:embed="rId21"/>
                <a:stretch>
                  <a:fillRect/>
                </a:stretch>
              </p:blipFill>
              <p:spPr>
                <a:xfrm>
                  <a:off x="8017046" y="5287937"/>
                  <a:ext cx="52344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8ECB52B6-7668-0943-A3E0-9772CC1C7D2F}"/>
                    </a:ext>
                  </a:extLst>
                </p14:cNvPr>
                <p14:cNvContentPartPr/>
                <p14:nvPr/>
              </p14:nvContentPartPr>
              <p14:xfrm>
                <a:off x="8643086" y="5335457"/>
                <a:ext cx="212400" cy="253800"/>
              </p14:xfrm>
            </p:contentPart>
          </mc:Choice>
          <mc:Fallback xmlns="">
            <p:pic>
              <p:nvPicPr>
                <p:cNvPr id="19" name="Ink 18">
                  <a:extLst>
                    <a:ext uri="{FF2B5EF4-FFF2-40B4-BE49-F238E27FC236}">
                      <a16:creationId xmlns:a16="http://schemas.microsoft.com/office/drawing/2014/main" id="{8ECB52B6-7668-0943-A3E0-9772CC1C7D2F}"/>
                    </a:ext>
                  </a:extLst>
                </p:cNvPr>
                <p:cNvPicPr/>
                <p:nvPr/>
              </p:nvPicPr>
              <p:blipFill>
                <a:blip r:embed="rId23"/>
                <a:stretch>
                  <a:fillRect/>
                </a:stretch>
              </p:blipFill>
              <p:spPr>
                <a:xfrm>
                  <a:off x="8625086" y="5317457"/>
                  <a:ext cx="2480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CD3B6174-3877-2A44-BBAC-EC144A7580F5}"/>
                    </a:ext>
                  </a:extLst>
                </p14:cNvPr>
                <p14:cNvContentPartPr/>
                <p14:nvPr/>
              </p14:nvContentPartPr>
              <p14:xfrm>
                <a:off x="9013166" y="5318897"/>
                <a:ext cx="147240" cy="288000"/>
              </p14:xfrm>
            </p:contentPart>
          </mc:Choice>
          <mc:Fallback xmlns="">
            <p:pic>
              <p:nvPicPr>
                <p:cNvPr id="21" name="Ink 20">
                  <a:extLst>
                    <a:ext uri="{FF2B5EF4-FFF2-40B4-BE49-F238E27FC236}">
                      <a16:creationId xmlns:a16="http://schemas.microsoft.com/office/drawing/2014/main" id="{CD3B6174-3877-2A44-BBAC-EC144A7580F5}"/>
                    </a:ext>
                  </a:extLst>
                </p:cNvPr>
                <p:cNvPicPr/>
                <p:nvPr/>
              </p:nvPicPr>
              <p:blipFill>
                <a:blip r:embed="rId25"/>
                <a:stretch>
                  <a:fillRect/>
                </a:stretch>
              </p:blipFill>
              <p:spPr>
                <a:xfrm>
                  <a:off x="8995166" y="5301257"/>
                  <a:ext cx="1828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175AC07B-DC3A-AF4D-8A86-1E9DE0BFAAF9}"/>
                    </a:ext>
                  </a:extLst>
                </p14:cNvPr>
                <p14:cNvContentPartPr/>
                <p14:nvPr/>
              </p14:nvContentPartPr>
              <p14:xfrm>
                <a:off x="9254726" y="5348777"/>
                <a:ext cx="263160" cy="581400"/>
              </p14:xfrm>
            </p:contentPart>
          </mc:Choice>
          <mc:Fallback xmlns="">
            <p:pic>
              <p:nvPicPr>
                <p:cNvPr id="23" name="Ink 22">
                  <a:extLst>
                    <a:ext uri="{FF2B5EF4-FFF2-40B4-BE49-F238E27FC236}">
                      <a16:creationId xmlns:a16="http://schemas.microsoft.com/office/drawing/2014/main" id="{175AC07B-DC3A-AF4D-8A86-1E9DE0BFAAF9}"/>
                    </a:ext>
                  </a:extLst>
                </p:cNvPr>
                <p:cNvPicPr/>
                <p:nvPr/>
              </p:nvPicPr>
              <p:blipFill>
                <a:blip r:embed="rId27"/>
                <a:stretch>
                  <a:fillRect/>
                </a:stretch>
              </p:blipFill>
              <p:spPr>
                <a:xfrm>
                  <a:off x="9236726" y="5331137"/>
                  <a:ext cx="298800" cy="617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E8787CC0-10E5-6244-87C9-E7AA1D8AAB6D}"/>
                    </a:ext>
                  </a:extLst>
                </p14:cNvPr>
                <p14:cNvContentPartPr/>
                <p14:nvPr/>
              </p14:nvContentPartPr>
              <p14:xfrm>
                <a:off x="9731726" y="5339057"/>
                <a:ext cx="275040" cy="262080"/>
              </p14:xfrm>
            </p:contentPart>
          </mc:Choice>
          <mc:Fallback xmlns="">
            <p:pic>
              <p:nvPicPr>
                <p:cNvPr id="25" name="Ink 24">
                  <a:extLst>
                    <a:ext uri="{FF2B5EF4-FFF2-40B4-BE49-F238E27FC236}">
                      <a16:creationId xmlns:a16="http://schemas.microsoft.com/office/drawing/2014/main" id="{E8787CC0-10E5-6244-87C9-E7AA1D8AAB6D}"/>
                    </a:ext>
                  </a:extLst>
                </p:cNvPr>
                <p:cNvPicPr/>
                <p:nvPr/>
              </p:nvPicPr>
              <p:blipFill>
                <a:blip r:embed="rId29"/>
                <a:stretch>
                  <a:fillRect/>
                </a:stretch>
              </p:blipFill>
              <p:spPr>
                <a:xfrm>
                  <a:off x="9714086" y="5321417"/>
                  <a:ext cx="31068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59E9F571-18C5-4A4C-A0B6-086DAD302AA5}"/>
                    </a:ext>
                  </a:extLst>
                </p14:cNvPr>
                <p14:cNvContentPartPr/>
                <p14:nvPr/>
              </p14:nvContentPartPr>
              <p14:xfrm>
                <a:off x="10261646" y="5330057"/>
                <a:ext cx="219240" cy="298800"/>
              </p14:xfrm>
            </p:contentPart>
          </mc:Choice>
          <mc:Fallback xmlns="">
            <p:pic>
              <p:nvPicPr>
                <p:cNvPr id="27" name="Ink 26">
                  <a:extLst>
                    <a:ext uri="{FF2B5EF4-FFF2-40B4-BE49-F238E27FC236}">
                      <a16:creationId xmlns:a16="http://schemas.microsoft.com/office/drawing/2014/main" id="{59E9F571-18C5-4A4C-A0B6-086DAD302AA5}"/>
                    </a:ext>
                  </a:extLst>
                </p:cNvPr>
                <p:cNvPicPr/>
                <p:nvPr/>
              </p:nvPicPr>
              <p:blipFill>
                <a:blip r:embed="rId31"/>
                <a:stretch>
                  <a:fillRect/>
                </a:stretch>
              </p:blipFill>
              <p:spPr>
                <a:xfrm>
                  <a:off x="10244006" y="5312417"/>
                  <a:ext cx="254880" cy="334440"/>
                </a:xfrm>
                <a:prstGeom prst="rect">
                  <a:avLst/>
                </a:prstGeom>
              </p:spPr>
            </p:pic>
          </mc:Fallback>
        </mc:AlternateContent>
      </p:grpSp>
      <p:sp>
        <p:nvSpPr>
          <p:cNvPr id="12" name="TextBox 11">
            <a:extLst>
              <a:ext uri="{FF2B5EF4-FFF2-40B4-BE49-F238E27FC236}">
                <a16:creationId xmlns:a16="http://schemas.microsoft.com/office/drawing/2014/main" id="{4612534F-5EB6-D86B-546E-4AFFDDD1AB62}"/>
              </a:ext>
            </a:extLst>
          </p:cNvPr>
          <p:cNvSpPr txBox="1"/>
          <p:nvPr/>
        </p:nvSpPr>
        <p:spPr>
          <a:xfrm>
            <a:off x="1232452" y="6440557"/>
            <a:ext cx="6672148" cy="369332"/>
          </a:xfrm>
          <a:prstGeom prst="rect">
            <a:avLst/>
          </a:prstGeom>
          <a:noFill/>
        </p:spPr>
        <p:txBody>
          <a:bodyPr wrap="none" rtlCol="0">
            <a:spAutoFit/>
          </a:bodyPr>
          <a:lstStyle/>
          <a:p>
            <a:r>
              <a:rPr lang="en-US" dirty="0"/>
              <a:t>(In coding we can now see a very different ‘o’ and a very different ‘1’)</a:t>
            </a:r>
          </a:p>
        </p:txBody>
      </p:sp>
      <p:sp>
        <p:nvSpPr>
          <p:cNvPr id="13" name="TextBox 12">
            <a:extLst>
              <a:ext uri="{FF2B5EF4-FFF2-40B4-BE49-F238E27FC236}">
                <a16:creationId xmlns:a16="http://schemas.microsoft.com/office/drawing/2014/main" id="{D93E91DD-19AD-B310-C7FB-7B9A6D000195}"/>
              </a:ext>
            </a:extLst>
          </p:cNvPr>
          <p:cNvSpPr txBox="1"/>
          <p:nvPr/>
        </p:nvSpPr>
        <p:spPr>
          <a:xfrm>
            <a:off x="7209657" y="5380029"/>
            <a:ext cx="4706712" cy="923330"/>
          </a:xfrm>
          <a:prstGeom prst="rect">
            <a:avLst/>
          </a:prstGeom>
          <a:noFill/>
        </p:spPr>
        <p:txBody>
          <a:bodyPr wrap="square" rtlCol="0">
            <a:spAutoFit/>
          </a:bodyPr>
          <a:lstStyle/>
          <a:p>
            <a:r>
              <a:rPr lang="en-US" dirty="0"/>
              <a:t>Now as a mark, as rhythm, as beat for example – it is the ‘limit’ of the edge – a kind of portal to an infinitely expanding or contracting ‘is’</a:t>
            </a:r>
          </a:p>
        </p:txBody>
      </p:sp>
    </p:spTree>
    <p:extLst>
      <p:ext uri="{BB962C8B-B14F-4D97-AF65-F5344CB8AC3E}">
        <p14:creationId xmlns:p14="http://schemas.microsoft.com/office/powerpoint/2010/main" val="425489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0634-12D8-11DC-CEFF-1ED01A03E7FF}"/>
              </a:ext>
            </a:extLst>
          </p:cNvPr>
          <p:cNvSpPr>
            <a:spLocks noGrp="1"/>
          </p:cNvSpPr>
          <p:nvPr>
            <p:ph type="title"/>
          </p:nvPr>
        </p:nvSpPr>
        <p:spPr>
          <a:xfrm>
            <a:off x="194642" y="197955"/>
            <a:ext cx="6834808" cy="1325563"/>
          </a:xfrm>
        </p:spPr>
        <p:txBody>
          <a:bodyPr/>
          <a:lstStyle/>
          <a:p>
            <a:r>
              <a:rPr lang="en-US" dirty="0"/>
              <a:t>Its pseudomorphic edges</a:t>
            </a:r>
            <a:br>
              <a:rPr lang="en-US" dirty="0"/>
            </a:br>
            <a:r>
              <a:rPr lang="en-US" dirty="0"/>
              <a:t> can look like this:</a:t>
            </a:r>
          </a:p>
        </p:txBody>
      </p:sp>
      <p:pic>
        <p:nvPicPr>
          <p:cNvPr id="5" name="Picture 4">
            <a:extLst>
              <a:ext uri="{FF2B5EF4-FFF2-40B4-BE49-F238E27FC236}">
                <a16:creationId xmlns:a16="http://schemas.microsoft.com/office/drawing/2014/main" id="{0BE4E5C2-FCCB-B3AF-C56B-AD0247C950AE}"/>
              </a:ext>
            </a:extLst>
          </p:cNvPr>
          <p:cNvPicPr>
            <a:picLocks noChangeAspect="1"/>
          </p:cNvPicPr>
          <p:nvPr/>
        </p:nvPicPr>
        <p:blipFill>
          <a:blip r:embed="rId2"/>
          <a:stretch>
            <a:fillRect/>
          </a:stretch>
        </p:blipFill>
        <p:spPr>
          <a:xfrm>
            <a:off x="3311854" y="2772781"/>
            <a:ext cx="2127336" cy="1701869"/>
          </a:xfrm>
          <a:prstGeom prst="rect">
            <a:avLst/>
          </a:prstGeom>
        </p:spPr>
      </p:pic>
      <p:pic>
        <p:nvPicPr>
          <p:cNvPr id="7" name="Picture 6">
            <a:extLst>
              <a:ext uri="{FF2B5EF4-FFF2-40B4-BE49-F238E27FC236}">
                <a16:creationId xmlns:a16="http://schemas.microsoft.com/office/drawing/2014/main" id="{4E9DE897-A2EA-74FF-7650-150986918365}"/>
              </a:ext>
            </a:extLst>
          </p:cNvPr>
          <p:cNvPicPr>
            <a:picLocks noChangeAspect="1"/>
          </p:cNvPicPr>
          <p:nvPr/>
        </p:nvPicPr>
        <p:blipFill>
          <a:blip r:embed="rId3"/>
          <a:stretch>
            <a:fillRect/>
          </a:stretch>
        </p:blipFill>
        <p:spPr>
          <a:xfrm>
            <a:off x="7029450" y="365125"/>
            <a:ext cx="5031187" cy="6288984"/>
          </a:xfrm>
          <a:prstGeom prst="rect">
            <a:avLst/>
          </a:prstGeom>
        </p:spPr>
      </p:pic>
      <p:sp>
        <p:nvSpPr>
          <p:cNvPr id="8" name="TextBox 7">
            <a:extLst>
              <a:ext uri="{FF2B5EF4-FFF2-40B4-BE49-F238E27FC236}">
                <a16:creationId xmlns:a16="http://schemas.microsoft.com/office/drawing/2014/main" id="{48C1A646-1E75-84E8-A376-DC9309EDC182}"/>
              </a:ext>
            </a:extLst>
          </p:cNvPr>
          <p:cNvSpPr txBox="1"/>
          <p:nvPr/>
        </p:nvSpPr>
        <p:spPr>
          <a:xfrm>
            <a:off x="1748098" y="2587954"/>
            <a:ext cx="1760054" cy="646331"/>
          </a:xfrm>
          <a:prstGeom prst="rect">
            <a:avLst/>
          </a:prstGeom>
          <a:noFill/>
        </p:spPr>
        <p:txBody>
          <a:bodyPr wrap="square" rtlCol="0">
            <a:spAutoFit/>
          </a:bodyPr>
          <a:lstStyle/>
          <a:p>
            <a:r>
              <a:rPr lang="en-US" sz="3600" dirty="0"/>
              <a:t>Or this:</a:t>
            </a:r>
          </a:p>
        </p:txBody>
      </p:sp>
      <p:sp>
        <p:nvSpPr>
          <p:cNvPr id="10" name="TextBox 9">
            <a:extLst>
              <a:ext uri="{FF2B5EF4-FFF2-40B4-BE49-F238E27FC236}">
                <a16:creationId xmlns:a16="http://schemas.microsoft.com/office/drawing/2014/main" id="{D87CE184-CA45-7E31-2C99-5A074908B937}"/>
              </a:ext>
            </a:extLst>
          </p:cNvPr>
          <p:cNvSpPr txBox="1"/>
          <p:nvPr/>
        </p:nvSpPr>
        <p:spPr>
          <a:xfrm>
            <a:off x="901148" y="6480313"/>
            <a:ext cx="1027845" cy="369332"/>
          </a:xfrm>
          <a:prstGeom prst="rect">
            <a:avLst/>
          </a:prstGeom>
          <a:noFill/>
        </p:spPr>
        <p:txBody>
          <a:bodyPr wrap="none" rtlCol="0">
            <a:spAutoFit/>
          </a:bodyPr>
          <a:lstStyle/>
          <a:p>
            <a:r>
              <a:rPr lang="en-US" dirty="0"/>
              <a:t>Or this….</a:t>
            </a:r>
          </a:p>
        </p:txBody>
      </p:sp>
    </p:spTree>
    <p:extLst>
      <p:ext uri="{BB962C8B-B14F-4D97-AF65-F5344CB8AC3E}">
        <p14:creationId xmlns:p14="http://schemas.microsoft.com/office/powerpoint/2010/main" val="126647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6156-1D76-D240-88AD-9FEEE86CFE96}"/>
              </a:ext>
            </a:extLst>
          </p:cNvPr>
          <p:cNvSpPr>
            <a:spLocks noGrp="1"/>
          </p:cNvSpPr>
          <p:nvPr>
            <p:ph type="ctrTitle"/>
          </p:nvPr>
        </p:nvSpPr>
        <p:spPr/>
        <p:txBody>
          <a:bodyPr/>
          <a:lstStyle/>
          <a:p>
            <a:r>
              <a:rPr lang="en-US" dirty="0">
                <a:solidFill>
                  <a:schemeClr val="accent3"/>
                </a:solidFill>
              </a:rPr>
              <a:t>Title (Red heading text)</a:t>
            </a:r>
          </a:p>
        </p:txBody>
      </p:sp>
      <p:sp>
        <p:nvSpPr>
          <p:cNvPr id="3" name="Subtitle 2">
            <a:extLst>
              <a:ext uri="{FF2B5EF4-FFF2-40B4-BE49-F238E27FC236}">
                <a16:creationId xmlns:a16="http://schemas.microsoft.com/office/drawing/2014/main" id="{25E468F4-2DF5-004F-A97A-3EB1B1D60AC8}"/>
              </a:ext>
            </a:extLst>
          </p:cNvPr>
          <p:cNvSpPr>
            <a:spLocks noGrp="1"/>
          </p:cNvSpPr>
          <p:nvPr>
            <p:ph type="subTitle" idx="1"/>
          </p:nvPr>
        </p:nvSpPr>
        <p:spPr/>
        <p:txBody>
          <a:bodyPr/>
          <a:lstStyle/>
          <a:p>
            <a:endParaRPr lang="en-US" dirty="0"/>
          </a:p>
        </p:txBody>
      </p:sp>
      <p:pic>
        <p:nvPicPr>
          <p:cNvPr id="4" name="image3.png">
            <a:extLst>
              <a:ext uri="{FF2B5EF4-FFF2-40B4-BE49-F238E27FC236}">
                <a16:creationId xmlns:a16="http://schemas.microsoft.com/office/drawing/2014/main" id="{EC15801F-CC71-55B5-6E83-DF888FE0336F}"/>
              </a:ext>
            </a:extLst>
          </p:cNvPr>
          <p:cNvPicPr/>
          <p:nvPr/>
        </p:nvPicPr>
        <p:blipFill>
          <a:blip r:embed="rId2"/>
          <a:srcRect/>
          <a:stretch>
            <a:fillRect/>
          </a:stretch>
        </p:blipFill>
        <p:spPr>
          <a:xfrm>
            <a:off x="341244" y="131994"/>
            <a:ext cx="10591800" cy="6096000"/>
          </a:xfrm>
          <a:prstGeom prst="rect">
            <a:avLst/>
          </a:prstGeom>
          <a:ln/>
        </p:spPr>
      </p:pic>
      <p:sp>
        <p:nvSpPr>
          <p:cNvPr id="5" name="TextBox 4">
            <a:extLst>
              <a:ext uri="{FF2B5EF4-FFF2-40B4-BE49-F238E27FC236}">
                <a16:creationId xmlns:a16="http://schemas.microsoft.com/office/drawing/2014/main" id="{61F783E6-5DBE-7D12-512A-8CF10AE0D41D}"/>
              </a:ext>
            </a:extLst>
          </p:cNvPr>
          <p:cNvSpPr txBox="1"/>
          <p:nvPr/>
        </p:nvSpPr>
        <p:spPr>
          <a:xfrm>
            <a:off x="1" y="6096000"/>
            <a:ext cx="1664760" cy="543867"/>
          </a:xfrm>
          <a:prstGeom prst="rect">
            <a:avLst/>
          </a:prstGeom>
          <a:noFill/>
        </p:spPr>
        <p:txBody>
          <a:bodyPr wrap="square" rtlCol="0">
            <a:spAutoFit/>
          </a:bodyPr>
          <a:lstStyle/>
          <a:p>
            <a:r>
              <a:rPr lang="en-US" sz="1467" dirty="0">
                <a:latin typeface="Nunito" pitchFamily="2" charset="77"/>
              </a:rPr>
              <a:t>CREDIT:</a:t>
            </a:r>
          </a:p>
          <a:p>
            <a:r>
              <a:rPr lang="en-US" sz="1467" dirty="0">
                <a:latin typeface="Nunito" pitchFamily="2" charset="77"/>
              </a:rPr>
              <a:t>SONIA BERNAC</a:t>
            </a:r>
          </a:p>
        </p:txBody>
      </p:sp>
      <p:sp>
        <p:nvSpPr>
          <p:cNvPr id="7" name="TextBox 6">
            <a:extLst>
              <a:ext uri="{FF2B5EF4-FFF2-40B4-BE49-F238E27FC236}">
                <a16:creationId xmlns:a16="http://schemas.microsoft.com/office/drawing/2014/main" id="{321DCD7B-E141-4270-A371-4D7047BDFFF4}"/>
              </a:ext>
            </a:extLst>
          </p:cNvPr>
          <p:cNvSpPr txBox="1"/>
          <p:nvPr/>
        </p:nvSpPr>
        <p:spPr>
          <a:xfrm>
            <a:off x="6347792" y="6353727"/>
            <a:ext cx="4709046" cy="646331"/>
          </a:xfrm>
          <a:prstGeom prst="rect">
            <a:avLst/>
          </a:prstGeom>
          <a:noFill/>
        </p:spPr>
        <p:txBody>
          <a:bodyPr wrap="none" rtlCol="0">
            <a:spAutoFit/>
          </a:bodyPr>
          <a:lstStyle/>
          <a:p>
            <a:r>
              <a:rPr lang="en-US" sz="1800" b="1" dirty="0"/>
              <a:t>Oh, the joys of zeroes and ones in generative AI</a:t>
            </a:r>
          </a:p>
          <a:p>
            <a:endParaRPr lang="en-US" dirty="0"/>
          </a:p>
        </p:txBody>
      </p:sp>
    </p:spTree>
    <p:extLst>
      <p:ext uri="{BB962C8B-B14F-4D97-AF65-F5344CB8AC3E}">
        <p14:creationId xmlns:p14="http://schemas.microsoft.com/office/powerpoint/2010/main" val="3179913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E43F-3382-EB11-17B6-C3A71EDF3F97}"/>
              </a:ext>
            </a:extLst>
          </p:cNvPr>
          <p:cNvSpPr>
            <a:spLocks noGrp="1"/>
          </p:cNvSpPr>
          <p:nvPr>
            <p:ph type="title"/>
          </p:nvPr>
        </p:nvSpPr>
        <p:spPr/>
        <p:txBody>
          <a:bodyPr/>
          <a:lstStyle/>
          <a:p>
            <a:r>
              <a:rPr lang="en-US" b="1" dirty="0"/>
              <a:t>Memory not only circulates, but proliferates, </a:t>
            </a:r>
            <a:br>
              <a:rPr lang="en-US" b="1" dirty="0"/>
            </a:br>
            <a:r>
              <a:rPr lang="en-US" b="1" dirty="0"/>
              <a:t>forms sticky cohesions, and makes its </a:t>
            </a:r>
            <a:r>
              <a:rPr lang="en-US" b="1" dirty="0">
                <a:solidFill>
                  <a:srgbClr val="FF0000"/>
                </a:solidFill>
              </a:rPr>
              <a:t>mark</a:t>
            </a:r>
          </a:p>
        </p:txBody>
      </p:sp>
      <p:pic>
        <p:nvPicPr>
          <p:cNvPr id="4" name="Content Placeholder 4">
            <a:extLst>
              <a:ext uri="{FF2B5EF4-FFF2-40B4-BE49-F238E27FC236}">
                <a16:creationId xmlns:a16="http://schemas.microsoft.com/office/drawing/2014/main" id="{4B51A70E-6564-17CF-CDEF-4CC9E8ACE3B8}"/>
              </a:ext>
            </a:extLst>
          </p:cNvPr>
          <p:cNvPicPr>
            <a:picLocks noChangeAspect="1"/>
          </p:cNvPicPr>
          <p:nvPr/>
        </p:nvPicPr>
        <p:blipFill>
          <a:blip r:embed="rId2"/>
          <a:stretch>
            <a:fillRect/>
          </a:stretch>
        </p:blipFill>
        <p:spPr>
          <a:xfrm>
            <a:off x="838200" y="1894886"/>
            <a:ext cx="6130651" cy="4597989"/>
          </a:xfrm>
          <a:prstGeom prst="rect">
            <a:avLst/>
          </a:prstGeom>
        </p:spPr>
      </p:pic>
      <p:sp>
        <p:nvSpPr>
          <p:cNvPr id="5" name="TextBox 4">
            <a:extLst>
              <a:ext uri="{FF2B5EF4-FFF2-40B4-BE49-F238E27FC236}">
                <a16:creationId xmlns:a16="http://schemas.microsoft.com/office/drawing/2014/main" id="{CD52C5D0-6C8B-B365-78D3-B2380F1825CC}"/>
              </a:ext>
            </a:extLst>
          </p:cNvPr>
          <p:cNvSpPr txBox="1"/>
          <p:nvPr/>
        </p:nvSpPr>
        <p:spPr>
          <a:xfrm>
            <a:off x="7262191" y="2888974"/>
            <a:ext cx="4883837" cy="2031325"/>
          </a:xfrm>
          <a:prstGeom prst="rect">
            <a:avLst/>
          </a:prstGeom>
          <a:noFill/>
        </p:spPr>
        <p:txBody>
          <a:bodyPr wrap="none" rtlCol="0">
            <a:spAutoFit/>
          </a:bodyPr>
          <a:lstStyle/>
          <a:p>
            <a:r>
              <a:rPr lang="en-US" dirty="0"/>
              <a:t>[and sometimes the ‘mark’ travels</a:t>
            </a:r>
          </a:p>
          <a:p>
            <a:r>
              <a:rPr lang="en-US" dirty="0"/>
              <a:t>And sometimes the ‘sticky cohesion’ travels</a:t>
            </a:r>
          </a:p>
          <a:p>
            <a:r>
              <a:rPr lang="en-US" dirty="0"/>
              <a:t>And sometimes neither do; and sometimes</a:t>
            </a:r>
          </a:p>
          <a:p>
            <a:r>
              <a:rPr lang="en-US" dirty="0"/>
              <a:t>Something else happens altogether.</a:t>
            </a:r>
          </a:p>
          <a:p>
            <a:endParaRPr lang="en-US" dirty="0"/>
          </a:p>
          <a:p>
            <a:r>
              <a:rPr lang="en-US" dirty="0">
                <a:solidFill>
                  <a:srgbClr val="FF0000"/>
                </a:solidFill>
              </a:rPr>
              <a:t>That something else we can call (sometimes):  art</a:t>
            </a:r>
          </a:p>
          <a:p>
            <a:r>
              <a:rPr lang="en-US" dirty="0">
                <a:solidFill>
                  <a:srgbClr val="FF0000"/>
                </a:solidFill>
              </a:rPr>
              <a:t>   or politics or agency or not giving up].</a:t>
            </a:r>
          </a:p>
        </p:txBody>
      </p:sp>
    </p:spTree>
    <p:extLst>
      <p:ext uri="{BB962C8B-B14F-4D97-AF65-F5344CB8AC3E}">
        <p14:creationId xmlns:p14="http://schemas.microsoft.com/office/powerpoint/2010/main" val="61262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E901-AADB-F89F-0C55-B6E98BD7FADF}"/>
              </a:ext>
            </a:extLst>
          </p:cNvPr>
          <p:cNvSpPr>
            <a:spLocks noGrp="1"/>
          </p:cNvSpPr>
          <p:nvPr>
            <p:ph type="title"/>
          </p:nvPr>
        </p:nvSpPr>
        <p:spPr/>
        <p:txBody>
          <a:bodyPr>
            <a:normAutofit/>
          </a:bodyPr>
          <a:lstStyle/>
          <a:p>
            <a:r>
              <a:rPr lang="en-US" dirty="0">
                <a:solidFill>
                  <a:schemeClr val="accent3"/>
                </a:solidFill>
              </a:rPr>
              <a:t>Wake work</a:t>
            </a:r>
            <a:br>
              <a:rPr lang="en-US" dirty="0">
                <a:solidFill>
                  <a:schemeClr val="accent3"/>
                </a:solidFill>
              </a:rPr>
            </a:br>
            <a:r>
              <a:rPr lang="en-US" dirty="0">
                <a:solidFill>
                  <a:schemeClr val="accent3"/>
                </a:solidFill>
              </a:rPr>
              <a:t>the wake	the ship   the hold	the weather</a:t>
            </a:r>
            <a:endParaRPr lang="en-US" dirty="0"/>
          </a:p>
        </p:txBody>
      </p:sp>
      <p:sp>
        <p:nvSpPr>
          <p:cNvPr id="3" name="Content Placeholder 2">
            <a:extLst>
              <a:ext uri="{FF2B5EF4-FFF2-40B4-BE49-F238E27FC236}">
                <a16:creationId xmlns:a16="http://schemas.microsoft.com/office/drawing/2014/main" id="{97824592-145A-C4DE-63D8-18DCC8D4B00F}"/>
              </a:ext>
            </a:extLst>
          </p:cNvPr>
          <p:cNvSpPr>
            <a:spLocks noGrp="1"/>
          </p:cNvSpPr>
          <p:nvPr>
            <p:ph idx="1"/>
          </p:nvPr>
        </p:nvSpPr>
        <p:spPr/>
        <p:txBody>
          <a:bodyPr/>
          <a:lstStyle/>
          <a:p>
            <a:r>
              <a:rPr lang="en-US" dirty="0"/>
              <a:t>Christina Sharpe, </a:t>
            </a:r>
            <a:r>
              <a:rPr lang="en-US" i="1" dirty="0"/>
              <a:t>In the Wake – On Blackness and Being</a:t>
            </a:r>
            <a:r>
              <a:rPr lang="en-US" dirty="0"/>
              <a:t> </a:t>
            </a: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442BE165-0CBC-9616-9B03-4BB3E86AAD56}"/>
              </a:ext>
            </a:extLst>
          </p:cNvPr>
          <p:cNvPicPr>
            <a:picLocks noChangeAspect="1"/>
          </p:cNvPicPr>
          <p:nvPr/>
        </p:nvPicPr>
        <p:blipFill>
          <a:blip r:embed="rId2"/>
          <a:stretch>
            <a:fillRect/>
          </a:stretch>
        </p:blipFill>
        <p:spPr>
          <a:xfrm>
            <a:off x="3694872" y="3494398"/>
            <a:ext cx="2019300" cy="2019300"/>
          </a:xfrm>
          <a:prstGeom prst="rect">
            <a:avLst/>
          </a:prstGeom>
        </p:spPr>
      </p:pic>
      <p:pic>
        <p:nvPicPr>
          <p:cNvPr id="6" name="Picture 5" descr="A picture containing text, sketch, poster, drawing&#10;&#10;Description automatically generated">
            <a:extLst>
              <a:ext uri="{FF2B5EF4-FFF2-40B4-BE49-F238E27FC236}">
                <a16:creationId xmlns:a16="http://schemas.microsoft.com/office/drawing/2014/main" id="{24D702DE-4C58-023C-3D56-991D3D11C112}"/>
              </a:ext>
            </a:extLst>
          </p:cNvPr>
          <p:cNvPicPr>
            <a:picLocks noChangeAspect="1"/>
          </p:cNvPicPr>
          <p:nvPr/>
        </p:nvPicPr>
        <p:blipFill>
          <a:blip r:embed="rId3"/>
          <a:stretch>
            <a:fillRect/>
          </a:stretch>
        </p:blipFill>
        <p:spPr>
          <a:xfrm>
            <a:off x="1271808" y="2850132"/>
            <a:ext cx="1807707" cy="2721493"/>
          </a:xfrm>
          <a:prstGeom prst="rect">
            <a:avLst/>
          </a:prstGeom>
        </p:spPr>
      </p:pic>
    </p:spTree>
    <p:extLst>
      <p:ext uri="{BB962C8B-B14F-4D97-AF65-F5344CB8AC3E}">
        <p14:creationId xmlns:p14="http://schemas.microsoft.com/office/powerpoint/2010/main" val="25474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88923-3C6D-4921-93F3-C86A80563C54}"/>
              </a:ext>
            </a:extLst>
          </p:cNvPr>
          <p:cNvSpPr>
            <a:spLocks noGrp="1"/>
          </p:cNvSpPr>
          <p:nvPr>
            <p:ph type="title"/>
          </p:nvPr>
        </p:nvSpPr>
        <p:spPr>
          <a:xfrm>
            <a:off x="573156" y="259108"/>
            <a:ext cx="10515600" cy="1325563"/>
          </a:xfrm>
        </p:spPr>
        <p:txBody>
          <a:bodyPr/>
          <a:lstStyle/>
          <a:p>
            <a:r>
              <a:rPr lang="en-US" dirty="0">
                <a:solidFill>
                  <a:schemeClr val="accent3"/>
                </a:solidFill>
              </a:rPr>
              <a:t>Frottage work (and play) – in 7 movements</a:t>
            </a:r>
            <a:endParaRPr lang="en-US" dirty="0"/>
          </a:p>
        </p:txBody>
      </p:sp>
      <p:sp>
        <p:nvSpPr>
          <p:cNvPr id="3" name="Content Placeholder 2">
            <a:extLst>
              <a:ext uri="{FF2B5EF4-FFF2-40B4-BE49-F238E27FC236}">
                <a16:creationId xmlns:a16="http://schemas.microsoft.com/office/drawing/2014/main" id="{36082F86-86B6-490F-7A94-25866D2B2A9F}"/>
              </a:ext>
            </a:extLst>
          </p:cNvPr>
          <p:cNvSpPr>
            <a:spLocks noGrp="1"/>
          </p:cNvSpPr>
          <p:nvPr>
            <p:ph idx="1"/>
          </p:nvPr>
        </p:nvSpPr>
        <p:spPr>
          <a:xfrm>
            <a:off x="615811" y="1598269"/>
            <a:ext cx="11390659" cy="1012550"/>
          </a:xfrm>
        </p:spPr>
        <p:txBody>
          <a:bodyPr>
            <a:normAutofit/>
          </a:bodyPr>
          <a:lstStyle/>
          <a:p>
            <a:r>
              <a:rPr lang="en-US" dirty="0"/>
              <a:t>Keguro Macharia, </a:t>
            </a:r>
            <a:r>
              <a:rPr lang="en-US" i="1" dirty="0"/>
              <a:t>Frottage: Frictions of Intimacy Across the Black Diaspora</a:t>
            </a:r>
            <a:endParaRPr lang="en-US" dirty="0"/>
          </a:p>
          <a:p>
            <a:pPr marL="0" indent="0">
              <a:buNone/>
            </a:pPr>
            <a:r>
              <a:rPr lang="en-US" dirty="0"/>
              <a:t>							</a:t>
            </a:r>
          </a:p>
        </p:txBody>
      </p:sp>
      <p:pic>
        <p:nvPicPr>
          <p:cNvPr id="6" name="Picture 5">
            <a:extLst>
              <a:ext uri="{FF2B5EF4-FFF2-40B4-BE49-F238E27FC236}">
                <a16:creationId xmlns:a16="http://schemas.microsoft.com/office/drawing/2014/main" id="{44475F63-1864-BF74-C9F0-D60D324ECFBD}"/>
              </a:ext>
            </a:extLst>
          </p:cNvPr>
          <p:cNvPicPr>
            <a:picLocks noChangeAspect="1"/>
          </p:cNvPicPr>
          <p:nvPr/>
        </p:nvPicPr>
        <p:blipFill>
          <a:blip r:embed="rId2"/>
          <a:stretch>
            <a:fillRect/>
          </a:stretch>
        </p:blipFill>
        <p:spPr>
          <a:xfrm>
            <a:off x="827027" y="2236164"/>
            <a:ext cx="2671571" cy="4022035"/>
          </a:xfrm>
          <a:prstGeom prst="rect">
            <a:avLst/>
          </a:prstGeom>
        </p:spPr>
      </p:pic>
      <p:pic>
        <p:nvPicPr>
          <p:cNvPr id="7" name="Picture 6">
            <a:extLst>
              <a:ext uri="{FF2B5EF4-FFF2-40B4-BE49-F238E27FC236}">
                <a16:creationId xmlns:a16="http://schemas.microsoft.com/office/drawing/2014/main" id="{365B8984-CDAD-ECEF-9B59-095972DC809E}"/>
              </a:ext>
            </a:extLst>
          </p:cNvPr>
          <p:cNvPicPr>
            <a:picLocks noChangeAspect="1"/>
          </p:cNvPicPr>
          <p:nvPr/>
        </p:nvPicPr>
        <p:blipFill>
          <a:blip r:embed="rId3"/>
          <a:stretch>
            <a:fillRect/>
          </a:stretch>
        </p:blipFill>
        <p:spPr>
          <a:xfrm>
            <a:off x="3748156" y="2351709"/>
            <a:ext cx="2082800" cy="2082800"/>
          </a:xfrm>
          <a:prstGeom prst="rect">
            <a:avLst/>
          </a:prstGeom>
        </p:spPr>
      </p:pic>
      <p:sp>
        <p:nvSpPr>
          <p:cNvPr id="10" name="TextBox 9">
            <a:extLst>
              <a:ext uri="{FF2B5EF4-FFF2-40B4-BE49-F238E27FC236}">
                <a16:creationId xmlns:a16="http://schemas.microsoft.com/office/drawing/2014/main" id="{4B5B3A21-CAB9-1BEC-C0FC-725162C60498}"/>
              </a:ext>
            </a:extLst>
          </p:cNvPr>
          <p:cNvSpPr txBox="1"/>
          <p:nvPr/>
        </p:nvSpPr>
        <p:spPr>
          <a:xfrm>
            <a:off x="6977684" y="2351575"/>
            <a:ext cx="4598505" cy="4247317"/>
          </a:xfrm>
          <a:prstGeom prst="rect">
            <a:avLst/>
          </a:prstGeom>
          <a:noFill/>
        </p:spPr>
        <p:txBody>
          <a:bodyPr wrap="square" rtlCol="0">
            <a:spAutoFit/>
          </a:bodyPr>
          <a:lstStyle/>
          <a:p>
            <a:pPr marL="342900" indent="-342900">
              <a:buAutoNum type="arabicPeriod"/>
            </a:pPr>
            <a:r>
              <a:rPr lang="en-US" dirty="0"/>
              <a:t>Rubbing along: silence mingling with conversation</a:t>
            </a:r>
          </a:p>
          <a:p>
            <a:pPr marL="342900" indent="-342900">
              <a:buAutoNum type="arabicPeriod"/>
            </a:pPr>
            <a:r>
              <a:rPr lang="en-US" dirty="0"/>
              <a:t>Begins with your fingers touching pages, scratching your head; creating geographies that start and stop and have a beat</a:t>
            </a:r>
          </a:p>
          <a:p>
            <a:pPr marL="342900" indent="-342900">
              <a:buAutoNum type="arabicPeriod"/>
            </a:pPr>
            <a:r>
              <a:rPr lang="en-US" dirty="0"/>
              <a:t>What is touching you now? How do you want to be touched?</a:t>
            </a:r>
          </a:p>
          <a:p>
            <a:pPr marL="342900" indent="-342900">
              <a:buAutoNum type="arabicPeriod"/>
            </a:pPr>
            <a:r>
              <a:rPr lang="en-US" dirty="0"/>
              <a:t>Present as past, future as </a:t>
            </a:r>
            <a:r>
              <a:rPr lang="en-US" dirty="0" err="1"/>
              <a:t>presentFrom</a:t>
            </a:r>
            <a:r>
              <a:rPr lang="en-US" dirty="0"/>
              <a:t> the afterlife of slavery –  cartographies of the world’s waterways continue to be saturated with black people’s suffering</a:t>
            </a:r>
          </a:p>
          <a:p>
            <a:pPr marL="342900" indent="-342900">
              <a:buAutoNum type="arabicPeriod"/>
            </a:pPr>
            <a:r>
              <a:rPr lang="en-US" dirty="0"/>
              <a:t>Rubbing the tongue against the mouth’s soft palate </a:t>
            </a:r>
          </a:p>
          <a:p>
            <a:pPr marL="342900" indent="-342900">
              <a:buAutoNum type="arabicPeriod"/>
            </a:pPr>
            <a:r>
              <a:rPr lang="en-US" dirty="0"/>
              <a:t>Wool scratch on skin</a:t>
            </a:r>
          </a:p>
          <a:p>
            <a:pPr marL="342900" indent="-342900">
              <a:buAutoNum type="arabicPeriod"/>
            </a:pPr>
            <a:r>
              <a:rPr lang="en-US" dirty="0"/>
              <a:t>My words in your mouth</a:t>
            </a:r>
          </a:p>
        </p:txBody>
      </p:sp>
    </p:spTree>
    <p:extLst>
      <p:ext uri="{BB962C8B-B14F-4D97-AF65-F5344CB8AC3E}">
        <p14:creationId xmlns:p14="http://schemas.microsoft.com/office/powerpoint/2010/main" val="64037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3C0E6-1772-2B49-57AD-7E0804DA09EA}"/>
              </a:ext>
            </a:extLst>
          </p:cNvPr>
          <p:cNvSpPr>
            <a:spLocks noGrp="1"/>
          </p:cNvSpPr>
          <p:nvPr>
            <p:ph type="title"/>
          </p:nvPr>
        </p:nvSpPr>
        <p:spPr>
          <a:xfrm>
            <a:off x="5002535" y="265142"/>
            <a:ext cx="3608065" cy="1188720"/>
          </a:xfrm>
        </p:spPr>
        <p:txBody>
          <a:bodyPr>
            <a:normAutofit/>
          </a:bodyPr>
          <a:lstStyle/>
          <a:p>
            <a:r>
              <a:rPr lang="en-US" sz="7200" b="1" dirty="0"/>
              <a:t>E = mc</a:t>
            </a:r>
            <a:r>
              <a:rPr lang="en-US" sz="7200" b="1" baseline="30000" dirty="0"/>
              <a:t>2</a:t>
            </a:r>
            <a:endParaRPr lang="en-US" sz="7200" b="1" dirty="0"/>
          </a:p>
        </p:txBody>
      </p:sp>
      <p:sp>
        <p:nvSpPr>
          <p:cNvPr id="4" name="Slide Number Placeholder 3">
            <a:extLst>
              <a:ext uri="{FF2B5EF4-FFF2-40B4-BE49-F238E27FC236}">
                <a16:creationId xmlns:a16="http://schemas.microsoft.com/office/drawing/2014/main" id="{84AD6F1C-585E-3E05-754F-9055637EDF43}"/>
              </a:ext>
            </a:extLst>
          </p:cNvPr>
          <p:cNvSpPr>
            <a:spLocks noGrp="1"/>
          </p:cNvSpPr>
          <p:nvPr>
            <p:ph type="sldNum" sz="quarter" idx="12"/>
          </p:nvPr>
        </p:nvSpPr>
        <p:spPr/>
        <p:txBody>
          <a:bodyPr/>
          <a:lstStyle/>
          <a:p>
            <a:fld id="{86CB4B4D-7CA3-9044-876B-883B54F8677D}" type="slidenum">
              <a:rPr lang="en-HK" smtClean="0"/>
              <a:t>4</a:t>
            </a:fld>
            <a:endParaRPr lang="en-HK" dirty="0"/>
          </a:p>
        </p:txBody>
      </p:sp>
      <p:sp>
        <p:nvSpPr>
          <p:cNvPr id="5" name="Date Placeholder 4">
            <a:extLst>
              <a:ext uri="{FF2B5EF4-FFF2-40B4-BE49-F238E27FC236}">
                <a16:creationId xmlns:a16="http://schemas.microsoft.com/office/drawing/2014/main" id="{A3F628FB-B56F-3234-96A9-6B088C8954AD}"/>
              </a:ext>
            </a:extLst>
          </p:cNvPr>
          <p:cNvSpPr>
            <a:spLocks noGrp="1"/>
          </p:cNvSpPr>
          <p:nvPr>
            <p:ph type="dt" sz="half" idx="2"/>
          </p:nvPr>
        </p:nvSpPr>
        <p:spPr>
          <a:xfrm>
            <a:off x="6652456" y="483387"/>
            <a:ext cx="2065310" cy="85444"/>
          </a:xfrm>
          <a:prstGeom prst="rect">
            <a:avLst/>
          </a:prstGeom>
        </p:spPr>
        <p:txBody>
          <a:bodyPr vert="horz" lIns="91440" tIns="45720" rIns="91440" bIns="45720" rtlCol="0" anchor="ctr"/>
          <a:lstStyle>
            <a:defPPr>
              <a:defRPr lang="en-US"/>
            </a:defPPr>
            <a:lvl1pPr marL="0" algn="r" defTabSz="457200" rtl="0" eaLnBrk="1" latinLnBrk="0" hangingPunct="1">
              <a:defRPr sz="500" kern="1200">
                <a:solidFill>
                  <a:schemeClr val="tx1">
                    <a:alpha val="7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0C643F-3494-E143-9543-3C44951DC3EB}" type="datetime4">
              <a:rPr lang="en-HK" smtClean="0"/>
              <a:pPr/>
              <a:t>7 July 2023</a:t>
            </a:fld>
            <a:endParaRPr lang="en-US" dirty="0"/>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D7F535E1-6C7D-A2C8-FE71-FCA370C69BBF}"/>
                  </a:ext>
                </a:extLst>
              </p14:cNvPr>
              <p14:cNvContentPartPr/>
              <p14:nvPr/>
            </p14:nvContentPartPr>
            <p14:xfrm>
              <a:off x="2563740" y="3753329"/>
              <a:ext cx="480" cy="480"/>
            </p14:xfrm>
          </p:contentPart>
        </mc:Choice>
        <mc:Fallback xmlns="">
          <p:pic>
            <p:nvPicPr>
              <p:cNvPr id="15" name="Ink 14">
                <a:extLst>
                  <a:ext uri="{FF2B5EF4-FFF2-40B4-BE49-F238E27FC236}">
                    <a16:creationId xmlns:a16="http://schemas.microsoft.com/office/drawing/2014/main" id="{D7F535E1-6C7D-A2C8-FE71-FCA370C69BBF}"/>
                  </a:ext>
                </a:extLst>
              </p:cNvPr>
              <p:cNvPicPr/>
              <p:nvPr/>
            </p:nvPicPr>
            <p:blipFill>
              <a:blip r:embed="rId3"/>
              <a:stretch>
                <a:fillRect/>
              </a:stretch>
            </p:blipFill>
            <p:spPr>
              <a:xfrm>
                <a:off x="2551740" y="3741329"/>
                <a:ext cx="24000" cy="2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BB5842E8-4316-31C5-DFBF-94F24832A3FD}"/>
                  </a:ext>
                </a:extLst>
              </p14:cNvPr>
              <p14:cNvContentPartPr/>
              <p14:nvPr/>
            </p14:nvContentPartPr>
            <p14:xfrm>
              <a:off x="-1659780" y="-2735311"/>
              <a:ext cx="480" cy="480"/>
            </p14:xfrm>
          </p:contentPart>
        </mc:Choice>
        <mc:Fallback xmlns="">
          <p:pic>
            <p:nvPicPr>
              <p:cNvPr id="16" name="Ink 15">
                <a:extLst>
                  <a:ext uri="{FF2B5EF4-FFF2-40B4-BE49-F238E27FC236}">
                    <a16:creationId xmlns:a16="http://schemas.microsoft.com/office/drawing/2014/main" id="{BB5842E8-4316-31C5-DFBF-94F24832A3FD}"/>
                  </a:ext>
                </a:extLst>
              </p:cNvPr>
              <p:cNvPicPr/>
              <p:nvPr/>
            </p:nvPicPr>
            <p:blipFill>
              <a:blip r:embed="rId3"/>
              <a:stretch>
                <a:fillRect/>
              </a:stretch>
            </p:blipFill>
            <p:spPr>
              <a:xfrm>
                <a:off x="-1671780" y="-2747311"/>
                <a:ext cx="24000" cy="24000"/>
              </a:xfrm>
              <a:prstGeom prst="rect">
                <a:avLst/>
              </a:prstGeom>
            </p:spPr>
          </p:pic>
        </mc:Fallback>
      </mc:AlternateContent>
      <p:sp>
        <p:nvSpPr>
          <p:cNvPr id="17" name="TextBox 16">
            <a:extLst>
              <a:ext uri="{FF2B5EF4-FFF2-40B4-BE49-F238E27FC236}">
                <a16:creationId xmlns:a16="http://schemas.microsoft.com/office/drawing/2014/main" id="{BCC3650D-9F6B-2CD3-FA0C-FBE2050CAF71}"/>
              </a:ext>
            </a:extLst>
          </p:cNvPr>
          <p:cNvSpPr txBox="1"/>
          <p:nvPr/>
        </p:nvSpPr>
        <p:spPr>
          <a:xfrm>
            <a:off x="557431" y="526109"/>
            <a:ext cx="4168129" cy="666786"/>
          </a:xfrm>
          <a:prstGeom prst="rect">
            <a:avLst/>
          </a:prstGeom>
          <a:noFill/>
        </p:spPr>
        <p:txBody>
          <a:bodyPr wrap="none" rtlCol="0">
            <a:spAutoFit/>
          </a:bodyPr>
          <a:lstStyle/>
          <a:p>
            <a:r>
              <a:rPr lang="en-US" sz="3733" dirty="0">
                <a:solidFill>
                  <a:schemeClr val="accent3"/>
                </a:solidFill>
                <a:latin typeface="Nunito" pitchFamily="2" charset="77"/>
              </a:rPr>
              <a:t>a familiar equation</a:t>
            </a:r>
          </a:p>
        </p:txBody>
      </p:sp>
      <p:sp>
        <p:nvSpPr>
          <p:cNvPr id="7" name="TextBox 6">
            <a:extLst>
              <a:ext uri="{FF2B5EF4-FFF2-40B4-BE49-F238E27FC236}">
                <a16:creationId xmlns:a16="http://schemas.microsoft.com/office/drawing/2014/main" id="{6C87C838-FE9B-D5AB-1108-28EC3379AA68}"/>
              </a:ext>
            </a:extLst>
          </p:cNvPr>
          <p:cNvSpPr txBox="1"/>
          <p:nvPr/>
        </p:nvSpPr>
        <p:spPr>
          <a:xfrm>
            <a:off x="557431" y="1454370"/>
            <a:ext cx="1094865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Albert Einstein, </a:t>
            </a:r>
            <a:r>
              <a:rPr lang="en-US" sz="2800" i="1" dirty="0"/>
              <a:t>Does the inertia of a body depend upon its energy-content.</a:t>
            </a:r>
            <a:r>
              <a:rPr lang="en-US" sz="2800" dirty="0"/>
              <a:t> Fourth paper in a series of 4; </a:t>
            </a:r>
            <a:r>
              <a:rPr lang="en-GB" sz="2800" dirty="0"/>
              <a:t>September 27, 1905</a:t>
            </a:r>
            <a:endParaRPr lang="en-US" sz="2800" dirty="0"/>
          </a:p>
        </p:txBody>
      </p:sp>
      <p:pic>
        <p:nvPicPr>
          <p:cNvPr id="8" name="Picture 7">
            <a:extLst>
              <a:ext uri="{FF2B5EF4-FFF2-40B4-BE49-F238E27FC236}">
                <a16:creationId xmlns:a16="http://schemas.microsoft.com/office/drawing/2014/main" id="{434F10E4-01CE-E541-6D4E-51F947EEE644}"/>
              </a:ext>
            </a:extLst>
          </p:cNvPr>
          <p:cNvPicPr>
            <a:picLocks noChangeAspect="1"/>
          </p:cNvPicPr>
          <p:nvPr/>
        </p:nvPicPr>
        <p:blipFill>
          <a:blip r:embed="rId5"/>
          <a:stretch>
            <a:fillRect/>
          </a:stretch>
        </p:blipFill>
        <p:spPr>
          <a:xfrm>
            <a:off x="4637111" y="3313964"/>
            <a:ext cx="3048000" cy="1905000"/>
          </a:xfrm>
          <a:prstGeom prst="rect">
            <a:avLst/>
          </a:prstGeom>
        </p:spPr>
      </p:pic>
      <p:pic>
        <p:nvPicPr>
          <p:cNvPr id="9" name="Picture 8">
            <a:extLst>
              <a:ext uri="{FF2B5EF4-FFF2-40B4-BE49-F238E27FC236}">
                <a16:creationId xmlns:a16="http://schemas.microsoft.com/office/drawing/2014/main" id="{D0E99EE1-BC6C-5440-DFD6-F139721AE69B}"/>
              </a:ext>
            </a:extLst>
          </p:cNvPr>
          <p:cNvPicPr>
            <a:picLocks noChangeAspect="1"/>
          </p:cNvPicPr>
          <p:nvPr/>
        </p:nvPicPr>
        <p:blipFill>
          <a:blip r:embed="rId6"/>
          <a:stretch>
            <a:fillRect/>
          </a:stretch>
        </p:blipFill>
        <p:spPr>
          <a:xfrm>
            <a:off x="720211" y="2919295"/>
            <a:ext cx="3687058" cy="2926237"/>
          </a:xfrm>
          <a:prstGeom prst="rect">
            <a:avLst/>
          </a:prstGeom>
        </p:spPr>
      </p:pic>
    </p:spTree>
    <p:extLst>
      <p:ext uri="{BB962C8B-B14F-4D97-AF65-F5344CB8AC3E}">
        <p14:creationId xmlns:p14="http://schemas.microsoft.com/office/powerpoint/2010/main" val="3320101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A483-1F34-A6D1-C3EF-54CA4AB60B69}"/>
              </a:ext>
            </a:extLst>
          </p:cNvPr>
          <p:cNvSpPr>
            <a:spLocks noGrp="1"/>
          </p:cNvSpPr>
          <p:nvPr>
            <p:ph type="title"/>
          </p:nvPr>
        </p:nvSpPr>
        <p:spPr>
          <a:xfrm>
            <a:off x="127620" y="-215474"/>
            <a:ext cx="10515600" cy="1733680"/>
          </a:xfrm>
        </p:spPr>
        <p:txBody>
          <a:bodyPr>
            <a:normAutofit/>
          </a:bodyPr>
          <a:lstStyle/>
          <a:p>
            <a:r>
              <a:rPr lang="en-US" dirty="0">
                <a:solidFill>
                  <a:schemeClr val="accent3"/>
                </a:solidFill>
              </a:rPr>
              <a:t>Vital takeaway no. 1: encounter</a:t>
            </a:r>
          </a:p>
        </p:txBody>
      </p:sp>
      <p:sp>
        <p:nvSpPr>
          <p:cNvPr id="4" name="Slide Number Placeholder 3">
            <a:extLst>
              <a:ext uri="{FF2B5EF4-FFF2-40B4-BE49-F238E27FC236}">
                <a16:creationId xmlns:a16="http://schemas.microsoft.com/office/drawing/2014/main" id="{591A23BB-D2EF-6695-F09E-2B3BE64C541D}"/>
              </a:ext>
            </a:extLst>
          </p:cNvPr>
          <p:cNvSpPr>
            <a:spLocks noGrp="1"/>
          </p:cNvSpPr>
          <p:nvPr>
            <p:ph type="sldNum" sz="quarter" idx="12"/>
          </p:nvPr>
        </p:nvSpPr>
        <p:spPr/>
        <p:txBody>
          <a:bodyPr/>
          <a:lstStyle/>
          <a:p>
            <a:fld id="{86CB4B4D-7CA3-9044-876B-883B54F8677D}" type="slidenum">
              <a:rPr lang="en-HK" smtClean="0"/>
              <a:t>5</a:t>
            </a:fld>
            <a:endParaRPr lang="en-HK" dirty="0"/>
          </a:p>
        </p:txBody>
      </p:sp>
      <p:sp>
        <p:nvSpPr>
          <p:cNvPr id="7" name="TextBox 6">
            <a:extLst>
              <a:ext uri="{FF2B5EF4-FFF2-40B4-BE49-F238E27FC236}">
                <a16:creationId xmlns:a16="http://schemas.microsoft.com/office/drawing/2014/main" id="{ED9A09E7-534E-DF69-B1CF-C1CC63317225}"/>
              </a:ext>
            </a:extLst>
          </p:cNvPr>
          <p:cNvSpPr txBox="1"/>
          <p:nvPr/>
        </p:nvSpPr>
        <p:spPr>
          <a:xfrm>
            <a:off x="2813241" y="1661103"/>
            <a:ext cx="5144357" cy="1733680"/>
          </a:xfrm>
          <a:prstGeom prst="rect">
            <a:avLst/>
          </a:prstGeom>
          <a:noFill/>
        </p:spPr>
        <p:txBody>
          <a:bodyPr wrap="none" rtlCol="0">
            <a:spAutoFit/>
          </a:bodyPr>
          <a:lstStyle/>
          <a:p>
            <a:r>
              <a:rPr lang="en-US" sz="10666" dirty="0">
                <a:latin typeface="Nunito" pitchFamily="2" charset="77"/>
              </a:rPr>
              <a:t>E = MC</a:t>
            </a:r>
            <a:r>
              <a:rPr lang="en-US" sz="10666" baseline="30000" dirty="0">
                <a:latin typeface="Nunito" pitchFamily="2" charset="77"/>
              </a:rPr>
              <a:t>2</a:t>
            </a:r>
            <a:endParaRPr lang="en-US" sz="10666" dirty="0">
              <a:latin typeface="Nunito" pitchFamily="2" charset="77"/>
            </a:endParaRPr>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D4B3ADA1-8772-C028-B615-5A80F6B25048}"/>
                  </a:ext>
                </a:extLst>
              </p14:cNvPr>
              <p14:cNvContentPartPr/>
              <p14:nvPr/>
            </p14:nvContentPartPr>
            <p14:xfrm>
              <a:off x="3654888" y="1376498"/>
              <a:ext cx="1584480" cy="2185440"/>
            </p14:xfrm>
          </p:contentPart>
        </mc:Choice>
        <mc:Fallback xmlns="">
          <p:pic>
            <p:nvPicPr>
              <p:cNvPr id="12" name="Ink 11">
                <a:extLst>
                  <a:ext uri="{FF2B5EF4-FFF2-40B4-BE49-F238E27FC236}">
                    <a16:creationId xmlns:a16="http://schemas.microsoft.com/office/drawing/2014/main" id="{D4B3ADA1-8772-C028-B615-5A80F6B25048}"/>
                  </a:ext>
                </a:extLst>
              </p:cNvPr>
              <p:cNvPicPr/>
              <p:nvPr/>
            </p:nvPicPr>
            <p:blipFill>
              <a:blip r:embed="rId3"/>
              <a:stretch>
                <a:fillRect/>
              </a:stretch>
            </p:blipFill>
            <p:spPr>
              <a:xfrm>
                <a:off x="3618893" y="1340494"/>
                <a:ext cx="1656109" cy="2257088"/>
              </a:xfrm>
              <a:prstGeom prst="rect">
                <a:avLst/>
              </a:prstGeom>
            </p:spPr>
          </p:pic>
        </mc:Fallback>
      </mc:AlternateContent>
      <p:sp>
        <p:nvSpPr>
          <p:cNvPr id="3" name="TextBox 2">
            <a:extLst>
              <a:ext uri="{FF2B5EF4-FFF2-40B4-BE49-F238E27FC236}">
                <a16:creationId xmlns:a16="http://schemas.microsoft.com/office/drawing/2014/main" id="{1B8F0908-6B11-1433-378E-6E7EB9F6DF7E}"/>
              </a:ext>
            </a:extLst>
          </p:cNvPr>
          <p:cNvSpPr txBox="1"/>
          <p:nvPr/>
        </p:nvSpPr>
        <p:spPr>
          <a:xfrm>
            <a:off x="530087" y="4386470"/>
            <a:ext cx="1905522" cy="369332"/>
          </a:xfrm>
          <a:prstGeom prst="rect">
            <a:avLst/>
          </a:prstGeom>
          <a:noFill/>
        </p:spPr>
        <p:txBody>
          <a:bodyPr wrap="none" rtlCol="0">
            <a:spAutoFit/>
          </a:bodyPr>
          <a:lstStyle/>
          <a:p>
            <a:r>
              <a:rPr lang="en-US" b="1" dirty="0"/>
              <a:t>Or even better:    </a:t>
            </a:r>
          </a:p>
        </p:txBody>
      </p:sp>
      <p:sp>
        <p:nvSpPr>
          <p:cNvPr id="8" name="TextBox 7">
            <a:extLst>
              <a:ext uri="{FF2B5EF4-FFF2-40B4-BE49-F238E27FC236}">
                <a16:creationId xmlns:a16="http://schemas.microsoft.com/office/drawing/2014/main" id="{CBCF0556-E75B-C6AC-894C-E216E5C719B1}"/>
              </a:ext>
            </a:extLst>
          </p:cNvPr>
          <p:cNvSpPr txBox="1"/>
          <p:nvPr/>
        </p:nvSpPr>
        <p:spPr>
          <a:xfrm>
            <a:off x="1618507" y="4959121"/>
            <a:ext cx="2980303" cy="1631216"/>
          </a:xfrm>
          <a:prstGeom prst="rect">
            <a:avLst/>
          </a:prstGeom>
          <a:noFill/>
        </p:spPr>
        <p:txBody>
          <a:bodyPr wrap="none" rtlCol="0">
            <a:spAutoFit/>
          </a:bodyPr>
          <a:lstStyle/>
          <a:p>
            <a:r>
              <a:rPr lang="en-US" sz="7200" dirty="0">
                <a:latin typeface="Nunito" pitchFamily="2" charset="77"/>
              </a:rPr>
              <a:t>E  MC</a:t>
            </a:r>
            <a:r>
              <a:rPr lang="en-US" sz="7200" baseline="30000" dirty="0">
                <a:latin typeface="Nunito" pitchFamily="2" charset="77"/>
              </a:rPr>
              <a:t>2</a:t>
            </a:r>
            <a:endParaRPr lang="en-US" sz="7200" dirty="0">
              <a:latin typeface="Nunito" pitchFamily="2" charset="77"/>
            </a:endParaRPr>
          </a:p>
          <a:p>
            <a:endParaRPr lang="en-US" sz="2800" b="1" dirty="0"/>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8B03101F-44D4-249F-9265-8CCE79832DA6}"/>
                  </a:ext>
                </a:extLst>
              </p14:cNvPr>
              <p14:cNvContentPartPr/>
              <p14:nvPr/>
            </p14:nvContentPartPr>
            <p14:xfrm>
              <a:off x="2194194" y="5147577"/>
              <a:ext cx="725400" cy="98640"/>
            </p14:xfrm>
          </p:contentPart>
        </mc:Choice>
        <mc:Fallback xmlns="">
          <p:pic>
            <p:nvPicPr>
              <p:cNvPr id="9" name="Ink 8">
                <a:extLst>
                  <a:ext uri="{FF2B5EF4-FFF2-40B4-BE49-F238E27FC236}">
                    <a16:creationId xmlns:a16="http://schemas.microsoft.com/office/drawing/2014/main" id="{8B03101F-44D4-249F-9265-8CCE79832DA6}"/>
                  </a:ext>
                </a:extLst>
              </p:cNvPr>
              <p:cNvPicPr/>
              <p:nvPr/>
            </p:nvPicPr>
            <p:blipFill>
              <a:blip r:embed="rId5"/>
              <a:stretch>
                <a:fillRect/>
              </a:stretch>
            </p:blipFill>
            <p:spPr>
              <a:xfrm>
                <a:off x="2185554" y="5138937"/>
                <a:ext cx="743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974B9ED9-3C44-AF90-DBEA-D2F3F92B8C6D}"/>
                  </a:ext>
                </a:extLst>
              </p14:cNvPr>
              <p14:cNvContentPartPr/>
              <p14:nvPr/>
            </p14:nvContentPartPr>
            <p14:xfrm>
              <a:off x="2206290" y="5779873"/>
              <a:ext cx="653400" cy="91800"/>
            </p14:xfrm>
          </p:contentPart>
        </mc:Choice>
        <mc:Fallback xmlns="">
          <p:pic>
            <p:nvPicPr>
              <p:cNvPr id="10" name="Ink 9">
                <a:extLst>
                  <a:ext uri="{FF2B5EF4-FFF2-40B4-BE49-F238E27FC236}">
                    <a16:creationId xmlns:a16="http://schemas.microsoft.com/office/drawing/2014/main" id="{974B9ED9-3C44-AF90-DBEA-D2F3F92B8C6D}"/>
                  </a:ext>
                </a:extLst>
              </p:cNvPr>
              <p:cNvPicPr/>
              <p:nvPr/>
            </p:nvPicPr>
            <p:blipFill>
              <a:blip r:embed="rId7"/>
              <a:stretch>
                <a:fillRect/>
              </a:stretch>
            </p:blipFill>
            <p:spPr>
              <a:xfrm>
                <a:off x="2197290" y="5770873"/>
                <a:ext cx="671040" cy="109440"/>
              </a:xfrm>
              <a:prstGeom prst="rect">
                <a:avLst/>
              </a:prstGeom>
            </p:spPr>
          </p:pic>
        </mc:Fallback>
      </mc:AlternateContent>
      <p:sp>
        <p:nvSpPr>
          <p:cNvPr id="11" name="TextBox 10">
            <a:extLst>
              <a:ext uri="{FF2B5EF4-FFF2-40B4-BE49-F238E27FC236}">
                <a16:creationId xmlns:a16="http://schemas.microsoft.com/office/drawing/2014/main" id="{69BC917A-4E75-5710-D5B6-90C124C7DF5D}"/>
              </a:ext>
            </a:extLst>
          </p:cNvPr>
          <p:cNvSpPr txBox="1"/>
          <p:nvPr/>
        </p:nvSpPr>
        <p:spPr>
          <a:xfrm>
            <a:off x="5385419" y="5068152"/>
            <a:ext cx="6100324" cy="1077218"/>
          </a:xfrm>
          <a:prstGeom prst="rect">
            <a:avLst/>
          </a:prstGeom>
          <a:noFill/>
        </p:spPr>
        <p:txBody>
          <a:bodyPr wrap="none" rtlCol="0">
            <a:spAutoFit/>
          </a:bodyPr>
          <a:lstStyle/>
          <a:p>
            <a:r>
              <a:rPr lang="en-US" sz="3200" dirty="0">
                <a:solidFill>
                  <a:schemeClr val="accent3"/>
                </a:solidFill>
              </a:rPr>
              <a:t>hint:</a:t>
            </a:r>
          </a:p>
          <a:p>
            <a:r>
              <a:rPr lang="en-US" sz="3200" dirty="0">
                <a:solidFill>
                  <a:schemeClr val="accent3"/>
                </a:solidFill>
              </a:rPr>
              <a:t>The topological surface is the = sign</a:t>
            </a:r>
            <a:endParaRPr lang="en-US" sz="3200" dirty="0"/>
          </a:p>
        </p:txBody>
      </p:sp>
    </p:spTree>
    <p:extLst>
      <p:ext uri="{BB962C8B-B14F-4D97-AF65-F5344CB8AC3E}">
        <p14:creationId xmlns:p14="http://schemas.microsoft.com/office/powerpoint/2010/main" val="23861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22FE-1EAC-59DC-92F5-11B85001D753}"/>
              </a:ext>
            </a:extLst>
          </p:cNvPr>
          <p:cNvSpPr>
            <a:spLocks noGrp="1"/>
          </p:cNvSpPr>
          <p:nvPr>
            <p:ph type="title"/>
          </p:nvPr>
        </p:nvSpPr>
        <p:spPr/>
        <p:txBody>
          <a:bodyPr/>
          <a:lstStyle/>
          <a:p>
            <a:r>
              <a:rPr lang="en-US" dirty="0">
                <a:solidFill>
                  <a:schemeClr val="accent3"/>
                </a:solidFill>
              </a:rPr>
              <a:t>Vital takeaway no. 2: sticky cohesion(s)</a:t>
            </a:r>
            <a:endParaRPr lang="en-US" dirty="0"/>
          </a:p>
        </p:txBody>
      </p:sp>
      <p:sp>
        <p:nvSpPr>
          <p:cNvPr id="3" name="Content Placeholder 2">
            <a:extLst>
              <a:ext uri="{FF2B5EF4-FFF2-40B4-BE49-F238E27FC236}">
                <a16:creationId xmlns:a16="http://schemas.microsoft.com/office/drawing/2014/main" id="{6BF7DE4F-A99C-2ADF-245E-029A8DB53FB9}"/>
              </a:ext>
            </a:extLst>
          </p:cNvPr>
          <p:cNvSpPr>
            <a:spLocks noGrp="1"/>
          </p:cNvSpPr>
          <p:nvPr>
            <p:ph idx="1"/>
          </p:nvPr>
        </p:nvSpPr>
        <p:spPr/>
        <p:txBody>
          <a:bodyPr>
            <a:noAutofit/>
          </a:bodyPr>
          <a:lstStyle/>
          <a:p>
            <a:r>
              <a:rPr lang="en-US" sz="3200" dirty="0"/>
              <a:t>These ‘topological surface structures’ can be called ‘sticky cohesions’ </a:t>
            </a:r>
            <a:r>
              <a:rPr lang="en-GB" sz="3200" b="0" i="0" dirty="0">
                <a:solidFill>
                  <a:srgbClr val="000000"/>
                </a:solidFill>
                <a:effectLst/>
                <a:latin typeface="Apple Color Emoji" pitchFamily="2" charset="0"/>
              </a:rPr>
              <a:t>😅</a:t>
            </a:r>
            <a:r>
              <a:rPr lang="en-GB" sz="3200" b="1" i="0" dirty="0">
                <a:solidFill>
                  <a:srgbClr val="000000"/>
                </a:solidFill>
                <a:effectLst/>
                <a:latin typeface="Helvetica Neue" panose="02000503000000020004" pitchFamily="2" charset="0"/>
              </a:rPr>
              <a:t> </a:t>
            </a:r>
          </a:p>
          <a:p>
            <a:pPr marL="0" indent="0">
              <a:buNone/>
            </a:pPr>
            <a:endParaRPr lang="en-US" sz="3200" dirty="0"/>
          </a:p>
          <a:p>
            <a:r>
              <a:rPr lang="en-US" sz="3200" dirty="0"/>
              <a:t>These cohesions have a ‘thickness’ (without having a thickness) </a:t>
            </a:r>
            <a:r>
              <a:rPr lang="en-GB" sz="3200" b="0" i="0" dirty="0">
                <a:solidFill>
                  <a:srgbClr val="000000"/>
                </a:solidFill>
                <a:effectLst/>
                <a:latin typeface="Apple Color Emoji" pitchFamily="2" charset="0"/>
              </a:rPr>
              <a:t>😖</a:t>
            </a:r>
            <a:endParaRPr lang="en-GB" sz="3200" b="1" i="0" dirty="0">
              <a:solidFill>
                <a:srgbClr val="000000"/>
              </a:solidFill>
              <a:effectLst/>
              <a:latin typeface="Helvetica Neue" panose="02000503000000020004" pitchFamily="2" charset="0"/>
            </a:endParaRPr>
          </a:p>
          <a:p>
            <a:pPr marL="0" indent="0">
              <a:buNone/>
            </a:pPr>
            <a:endParaRPr lang="en-GB" sz="3200" b="1" i="0" dirty="0">
              <a:solidFill>
                <a:srgbClr val="000000"/>
              </a:solidFill>
              <a:effectLst/>
              <a:latin typeface="Helvetica Neue" panose="02000503000000020004" pitchFamily="2" charset="0"/>
            </a:endParaRPr>
          </a:p>
          <a:p>
            <a:r>
              <a:rPr lang="en-US" sz="3200" dirty="0"/>
              <a:t>This ‘=‘ sticky cohesion goes out in all directions (forever expanding, forever contracting )</a:t>
            </a:r>
            <a:r>
              <a:rPr lang="en-GB" sz="2000" b="0" i="0" dirty="0">
                <a:solidFill>
                  <a:srgbClr val="000000"/>
                </a:solidFill>
                <a:effectLst/>
                <a:latin typeface="Apple Color Emoji" pitchFamily="2" charset="0"/>
              </a:rPr>
              <a:t> </a:t>
            </a:r>
            <a:r>
              <a:rPr lang="en-GB" sz="3200" b="0" i="0" dirty="0">
                <a:solidFill>
                  <a:srgbClr val="000000"/>
                </a:solidFill>
                <a:effectLst/>
                <a:latin typeface="Apple Color Emoji" pitchFamily="2" charset="0"/>
              </a:rPr>
              <a:t>😬</a:t>
            </a:r>
            <a:endParaRPr lang="en-GB" sz="3200" b="1" i="0" dirty="0">
              <a:solidFill>
                <a:srgbClr val="000000"/>
              </a:solidFill>
              <a:effectLst/>
              <a:latin typeface="Helvetica Neue" panose="02000503000000020004" pitchFamily="2" charset="0"/>
            </a:endParaRPr>
          </a:p>
          <a:p>
            <a:r>
              <a:rPr lang="en-US" sz="3200" dirty="0"/>
              <a:t>And it has been (re-)named as….</a:t>
            </a:r>
          </a:p>
          <a:p>
            <a:pPr marL="0" indent="0">
              <a:buNone/>
            </a:pPr>
            <a:endParaRPr lang="en-US" sz="3200" dirty="0"/>
          </a:p>
          <a:p>
            <a:endParaRPr lang="en-US" sz="3200" dirty="0"/>
          </a:p>
          <a:p>
            <a:r>
              <a:rPr lang="en-US" sz="3200" dirty="0"/>
              <a:t>And it has a name …</a:t>
            </a:r>
          </a:p>
        </p:txBody>
      </p:sp>
    </p:spTree>
    <p:extLst>
      <p:ext uri="{BB962C8B-B14F-4D97-AF65-F5344CB8AC3E}">
        <p14:creationId xmlns:p14="http://schemas.microsoft.com/office/powerpoint/2010/main" val="134610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B250-FD49-E04B-C6FE-A50F1701D11F}"/>
              </a:ext>
            </a:extLst>
          </p:cNvPr>
          <p:cNvSpPr>
            <a:spLocks noGrp="1"/>
          </p:cNvSpPr>
          <p:nvPr>
            <p:ph type="title"/>
          </p:nvPr>
        </p:nvSpPr>
        <p:spPr>
          <a:xfrm>
            <a:off x="66954" y="258672"/>
            <a:ext cx="10515600" cy="1325563"/>
          </a:xfrm>
        </p:spPr>
        <p:txBody>
          <a:bodyPr>
            <a:normAutofit fontScale="90000"/>
          </a:bodyPr>
          <a:lstStyle/>
          <a:p>
            <a:pPr algn="r"/>
            <a:r>
              <a:rPr lang="en-US" dirty="0">
                <a:solidFill>
                  <a:schemeClr val="accent3"/>
                </a:solidFill>
              </a:rPr>
              <a:t>they can form libidinal economies </a:t>
            </a:r>
            <a:r>
              <a:rPr lang="en-US" sz="3200" dirty="0">
                <a:solidFill>
                  <a:schemeClr val="accent3"/>
                </a:solidFill>
              </a:rPr>
              <a:t>and bring with them weird things around thickness circulation and logics of sense</a:t>
            </a:r>
            <a:br>
              <a:rPr lang="en-US" sz="3200" dirty="0">
                <a:solidFill>
                  <a:schemeClr val="accent3"/>
                </a:solidFill>
              </a:rPr>
            </a:br>
            <a:r>
              <a:rPr lang="en-US" sz="2700" dirty="0">
                <a:solidFill>
                  <a:schemeClr val="accent3"/>
                </a:solidFill>
              </a:rPr>
              <a:t>[what we might call: topological surface ‘aliveness’]</a:t>
            </a:r>
            <a:endParaRPr lang="en-US" sz="2700" dirty="0"/>
          </a:p>
        </p:txBody>
      </p:sp>
      <p:pic>
        <p:nvPicPr>
          <p:cNvPr id="4" name="Picture 3">
            <a:extLst>
              <a:ext uri="{FF2B5EF4-FFF2-40B4-BE49-F238E27FC236}">
                <a16:creationId xmlns:a16="http://schemas.microsoft.com/office/drawing/2014/main" id="{62F2CB4F-9FE6-14AB-7C2B-2E6989768BB1}"/>
              </a:ext>
            </a:extLst>
          </p:cNvPr>
          <p:cNvPicPr>
            <a:picLocks noChangeAspect="1"/>
          </p:cNvPicPr>
          <p:nvPr/>
        </p:nvPicPr>
        <p:blipFill>
          <a:blip r:embed="rId2"/>
          <a:stretch>
            <a:fillRect/>
          </a:stretch>
        </p:blipFill>
        <p:spPr>
          <a:xfrm>
            <a:off x="838200" y="2646018"/>
            <a:ext cx="1416325" cy="2187435"/>
          </a:xfrm>
          <a:prstGeom prst="rect">
            <a:avLst/>
          </a:prstGeom>
        </p:spPr>
      </p:pic>
      <p:pic>
        <p:nvPicPr>
          <p:cNvPr id="5" name="Picture 4">
            <a:extLst>
              <a:ext uri="{FF2B5EF4-FFF2-40B4-BE49-F238E27FC236}">
                <a16:creationId xmlns:a16="http://schemas.microsoft.com/office/drawing/2014/main" id="{A4853C9A-FC6A-0822-81DE-99AE91BD18CF}"/>
              </a:ext>
            </a:extLst>
          </p:cNvPr>
          <p:cNvPicPr>
            <a:picLocks noChangeAspect="1"/>
          </p:cNvPicPr>
          <p:nvPr/>
        </p:nvPicPr>
        <p:blipFill>
          <a:blip r:embed="rId3"/>
          <a:stretch>
            <a:fillRect/>
          </a:stretch>
        </p:blipFill>
        <p:spPr>
          <a:xfrm>
            <a:off x="2766389" y="3251475"/>
            <a:ext cx="2443277" cy="1581978"/>
          </a:xfrm>
          <a:prstGeom prst="rect">
            <a:avLst/>
          </a:prstGeom>
        </p:spPr>
      </p:pic>
      <p:sp>
        <p:nvSpPr>
          <p:cNvPr id="6" name="TextBox 5">
            <a:extLst>
              <a:ext uri="{FF2B5EF4-FFF2-40B4-BE49-F238E27FC236}">
                <a16:creationId xmlns:a16="http://schemas.microsoft.com/office/drawing/2014/main" id="{78A1EDAA-DAA5-AEB8-1AC1-36515E589DD3}"/>
              </a:ext>
            </a:extLst>
          </p:cNvPr>
          <p:cNvSpPr txBox="1"/>
          <p:nvPr/>
        </p:nvSpPr>
        <p:spPr>
          <a:xfrm>
            <a:off x="675862" y="1906743"/>
            <a:ext cx="6348533" cy="523220"/>
          </a:xfrm>
          <a:prstGeom prst="rect">
            <a:avLst/>
          </a:prstGeom>
          <a:noFill/>
        </p:spPr>
        <p:txBody>
          <a:bodyPr wrap="none" rtlCol="0">
            <a:spAutoFit/>
          </a:bodyPr>
          <a:lstStyle/>
          <a:p>
            <a:pPr marL="285750" indent="-285750">
              <a:buFont typeface="Arial" panose="020B0604020202020204" pitchFamily="34" charset="0"/>
              <a:buChar char="•"/>
            </a:pPr>
            <a:r>
              <a:rPr lang="en-US" sz="2800" dirty="0"/>
              <a:t>Jean François Lyotard, </a:t>
            </a:r>
            <a:r>
              <a:rPr lang="en-US" sz="2800" i="1" dirty="0"/>
              <a:t>Libidinal Economy</a:t>
            </a:r>
            <a:endParaRPr lang="en-US" sz="2800" dirty="0"/>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31B00E74-AC71-776A-5A44-14B8094BE19A}"/>
                  </a:ext>
                </a:extLst>
              </p14:cNvPr>
              <p14:cNvContentPartPr/>
              <p14:nvPr/>
            </p14:nvContentPartPr>
            <p14:xfrm>
              <a:off x="5991532" y="2931449"/>
              <a:ext cx="2056680" cy="977760"/>
            </p14:xfrm>
          </p:contentPart>
        </mc:Choice>
        <mc:Fallback xmlns="">
          <p:pic>
            <p:nvPicPr>
              <p:cNvPr id="8" name="Ink 7">
                <a:extLst>
                  <a:ext uri="{FF2B5EF4-FFF2-40B4-BE49-F238E27FC236}">
                    <a16:creationId xmlns:a16="http://schemas.microsoft.com/office/drawing/2014/main" id="{31B00E74-AC71-776A-5A44-14B8094BE19A}"/>
                  </a:ext>
                </a:extLst>
              </p:cNvPr>
              <p:cNvPicPr/>
              <p:nvPr/>
            </p:nvPicPr>
            <p:blipFill>
              <a:blip r:embed="rId5"/>
              <a:stretch>
                <a:fillRect/>
              </a:stretch>
            </p:blipFill>
            <p:spPr>
              <a:xfrm>
                <a:off x="5982532" y="2922809"/>
                <a:ext cx="2074320" cy="99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BACFC8EF-21F4-973C-16DE-A6AAEE753BB5}"/>
                  </a:ext>
                </a:extLst>
              </p14:cNvPr>
              <p14:cNvContentPartPr/>
              <p14:nvPr/>
            </p14:nvContentPartPr>
            <p14:xfrm>
              <a:off x="6477892" y="3871409"/>
              <a:ext cx="160920" cy="19800"/>
            </p14:xfrm>
          </p:contentPart>
        </mc:Choice>
        <mc:Fallback xmlns="">
          <p:pic>
            <p:nvPicPr>
              <p:cNvPr id="12" name="Ink 11">
                <a:extLst>
                  <a:ext uri="{FF2B5EF4-FFF2-40B4-BE49-F238E27FC236}">
                    <a16:creationId xmlns:a16="http://schemas.microsoft.com/office/drawing/2014/main" id="{BACFC8EF-21F4-973C-16DE-A6AAEE753BB5}"/>
                  </a:ext>
                </a:extLst>
              </p:cNvPr>
              <p:cNvPicPr/>
              <p:nvPr/>
            </p:nvPicPr>
            <p:blipFill>
              <a:blip r:embed="rId7"/>
              <a:stretch>
                <a:fillRect/>
              </a:stretch>
            </p:blipFill>
            <p:spPr>
              <a:xfrm>
                <a:off x="6469252" y="3862769"/>
                <a:ext cx="178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DB618BCA-AE80-C186-F46A-809D53CB0450}"/>
                  </a:ext>
                </a:extLst>
              </p14:cNvPr>
              <p14:cNvContentPartPr/>
              <p14:nvPr/>
            </p14:nvContentPartPr>
            <p14:xfrm>
              <a:off x="6508492" y="2908049"/>
              <a:ext cx="1333800" cy="962640"/>
            </p14:xfrm>
          </p:contentPart>
        </mc:Choice>
        <mc:Fallback xmlns="">
          <p:pic>
            <p:nvPicPr>
              <p:cNvPr id="13" name="Ink 12">
                <a:extLst>
                  <a:ext uri="{FF2B5EF4-FFF2-40B4-BE49-F238E27FC236}">
                    <a16:creationId xmlns:a16="http://schemas.microsoft.com/office/drawing/2014/main" id="{DB618BCA-AE80-C186-F46A-809D53CB0450}"/>
                  </a:ext>
                </a:extLst>
              </p:cNvPr>
              <p:cNvPicPr/>
              <p:nvPr/>
            </p:nvPicPr>
            <p:blipFill>
              <a:blip r:embed="rId9"/>
              <a:stretch>
                <a:fillRect/>
              </a:stretch>
            </p:blipFill>
            <p:spPr>
              <a:xfrm>
                <a:off x="6499492" y="2899049"/>
                <a:ext cx="1351440" cy="980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59DB7AB3-4D8D-EB6E-63C6-C973B8344DAA}"/>
                  </a:ext>
                </a:extLst>
              </p14:cNvPr>
              <p14:cNvContentPartPr/>
              <p14:nvPr/>
            </p14:nvContentPartPr>
            <p14:xfrm>
              <a:off x="6222292" y="3280289"/>
              <a:ext cx="640440" cy="485280"/>
            </p14:xfrm>
          </p:contentPart>
        </mc:Choice>
        <mc:Fallback xmlns="">
          <p:pic>
            <p:nvPicPr>
              <p:cNvPr id="15" name="Ink 14">
                <a:extLst>
                  <a:ext uri="{FF2B5EF4-FFF2-40B4-BE49-F238E27FC236}">
                    <a16:creationId xmlns:a16="http://schemas.microsoft.com/office/drawing/2014/main" id="{59DB7AB3-4D8D-EB6E-63C6-C973B8344DAA}"/>
                  </a:ext>
                </a:extLst>
              </p:cNvPr>
              <p:cNvPicPr/>
              <p:nvPr/>
            </p:nvPicPr>
            <p:blipFill>
              <a:blip r:embed="rId11"/>
              <a:stretch>
                <a:fillRect/>
              </a:stretch>
            </p:blipFill>
            <p:spPr>
              <a:xfrm>
                <a:off x="6213292" y="3271649"/>
                <a:ext cx="658080" cy="502920"/>
              </a:xfrm>
              <a:prstGeom prst="rect">
                <a:avLst/>
              </a:prstGeom>
            </p:spPr>
          </p:pic>
        </mc:Fallback>
      </mc:AlternateContent>
      <p:grpSp>
        <p:nvGrpSpPr>
          <p:cNvPr id="19" name="Group 18">
            <a:extLst>
              <a:ext uri="{FF2B5EF4-FFF2-40B4-BE49-F238E27FC236}">
                <a16:creationId xmlns:a16="http://schemas.microsoft.com/office/drawing/2014/main" id="{C8A96597-3DE4-A7FC-0593-8586E2C4708E}"/>
              </a:ext>
            </a:extLst>
          </p:cNvPr>
          <p:cNvGrpSpPr/>
          <p:nvPr/>
        </p:nvGrpSpPr>
        <p:grpSpPr>
          <a:xfrm>
            <a:off x="6316612" y="2825609"/>
            <a:ext cx="1759320" cy="1017720"/>
            <a:chOff x="6316612" y="2825609"/>
            <a:chExt cx="1759320" cy="101772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E032D61-9427-8978-8FA9-D6CD180DB465}"/>
                    </a:ext>
                  </a:extLst>
                </p14:cNvPr>
                <p14:cNvContentPartPr/>
                <p14:nvPr/>
              </p14:nvContentPartPr>
              <p14:xfrm>
                <a:off x="6316612" y="2825609"/>
                <a:ext cx="1649880" cy="1017720"/>
              </p14:xfrm>
            </p:contentPart>
          </mc:Choice>
          <mc:Fallback xmlns="">
            <p:pic>
              <p:nvPicPr>
                <p:cNvPr id="9" name="Ink 8">
                  <a:extLst>
                    <a:ext uri="{FF2B5EF4-FFF2-40B4-BE49-F238E27FC236}">
                      <a16:creationId xmlns:a16="http://schemas.microsoft.com/office/drawing/2014/main" id="{7E032D61-9427-8978-8FA9-D6CD180DB465}"/>
                    </a:ext>
                  </a:extLst>
                </p:cNvPr>
                <p:cNvPicPr/>
                <p:nvPr/>
              </p:nvPicPr>
              <p:blipFill>
                <a:blip r:embed="rId13"/>
                <a:stretch>
                  <a:fillRect/>
                </a:stretch>
              </p:blipFill>
              <p:spPr>
                <a:xfrm>
                  <a:off x="6307612" y="2816969"/>
                  <a:ext cx="1667520" cy="1035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3B9951DF-C58D-FE77-66EE-8E9152BB6CEB}"/>
                    </a:ext>
                  </a:extLst>
                </p14:cNvPr>
                <p14:cNvContentPartPr/>
                <p14:nvPr/>
              </p14:nvContentPartPr>
              <p14:xfrm>
                <a:off x="7993132" y="2923169"/>
                <a:ext cx="18360" cy="90000"/>
              </p14:xfrm>
            </p:contentPart>
          </mc:Choice>
          <mc:Fallback xmlns="">
            <p:pic>
              <p:nvPicPr>
                <p:cNvPr id="10" name="Ink 9">
                  <a:extLst>
                    <a:ext uri="{FF2B5EF4-FFF2-40B4-BE49-F238E27FC236}">
                      <a16:creationId xmlns:a16="http://schemas.microsoft.com/office/drawing/2014/main" id="{3B9951DF-C58D-FE77-66EE-8E9152BB6CEB}"/>
                    </a:ext>
                  </a:extLst>
                </p:cNvPr>
                <p:cNvPicPr/>
                <p:nvPr/>
              </p:nvPicPr>
              <p:blipFill>
                <a:blip r:embed="rId15"/>
                <a:stretch>
                  <a:fillRect/>
                </a:stretch>
              </p:blipFill>
              <p:spPr>
                <a:xfrm>
                  <a:off x="7984492" y="2914529"/>
                  <a:ext cx="36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947860FF-3B85-E0D0-5163-C5B01DF48DAC}"/>
                    </a:ext>
                  </a:extLst>
                </p14:cNvPr>
                <p14:cNvContentPartPr/>
                <p14:nvPr/>
              </p14:nvContentPartPr>
              <p14:xfrm>
                <a:off x="7400212" y="2971409"/>
                <a:ext cx="628200" cy="628920"/>
              </p14:xfrm>
            </p:contentPart>
          </mc:Choice>
          <mc:Fallback xmlns="">
            <p:pic>
              <p:nvPicPr>
                <p:cNvPr id="16" name="Ink 15">
                  <a:extLst>
                    <a:ext uri="{FF2B5EF4-FFF2-40B4-BE49-F238E27FC236}">
                      <a16:creationId xmlns:a16="http://schemas.microsoft.com/office/drawing/2014/main" id="{947860FF-3B85-E0D0-5163-C5B01DF48DAC}"/>
                    </a:ext>
                  </a:extLst>
                </p:cNvPr>
                <p:cNvPicPr/>
                <p:nvPr/>
              </p:nvPicPr>
              <p:blipFill>
                <a:blip r:embed="rId17"/>
                <a:stretch>
                  <a:fillRect/>
                </a:stretch>
              </p:blipFill>
              <p:spPr>
                <a:xfrm>
                  <a:off x="7391572" y="2962769"/>
                  <a:ext cx="645840" cy="646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7960AFCC-E885-40A1-A7DC-64DD10B93863}"/>
                    </a:ext>
                  </a:extLst>
                </p14:cNvPr>
                <p14:cNvContentPartPr/>
                <p14:nvPr/>
              </p14:nvContentPartPr>
              <p14:xfrm>
                <a:off x="7706932" y="3233849"/>
                <a:ext cx="369000" cy="396360"/>
              </p14:xfrm>
            </p:contentPart>
          </mc:Choice>
          <mc:Fallback xmlns="">
            <p:pic>
              <p:nvPicPr>
                <p:cNvPr id="18" name="Ink 17">
                  <a:extLst>
                    <a:ext uri="{FF2B5EF4-FFF2-40B4-BE49-F238E27FC236}">
                      <a16:creationId xmlns:a16="http://schemas.microsoft.com/office/drawing/2014/main" id="{7960AFCC-E885-40A1-A7DC-64DD10B93863}"/>
                    </a:ext>
                  </a:extLst>
                </p:cNvPr>
                <p:cNvPicPr/>
                <p:nvPr/>
              </p:nvPicPr>
              <p:blipFill>
                <a:blip r:embed="rId19"/>
                <a:stretch>
                  <a:fillRect/>
                </a:stretch>
              </p:blipFill>
              <p:spPr>
                <a:xfrm>
                  <a:off x="7697932" y="3225209"/>
                  <a:ext cx="386640" cy="41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9E93590B-B272-E638-2633-40596B7C7A4D}"/>
                  </a:ext>
                </a:extLst>
              </p14:cNvPr>
              <p14:cNvContentPartPr/>
              <p14:nvPr/>
            </p14:nvContentPartPr>
            <p14:xfrm>
              <a:off x="6016012" y="3196049"/>
              <a:ext cx="587880" cy="556920"/>
            </p14:xfrm>
          </p:contentPart>
        </mc:Choice>
        <mc:Fallback xmlns="">
          <p:pic>
            <p:nvPicPr>
              <p:cNvPr id="20" name="Ink 19">
                <a:extLst>
                  <a:ext uri="{FF2B5EF4-FFF2-40B4-BE49-F238E27FC236}">
                    <a16:creationId xmlns:a16="http://schemas.microsoft.com/office/drawing/2014/main" id="{9E93590B-B272-E638-2633-40596B7C7A4D}"/>
                  </a:ext>
                </a:extLst>
              </p:cNvPr>
              <p:cNvPicPr/>
              <p:nvPr/>
            </p:nvPicPr>
            <p:blipFill>
              <a:blip r:embed="rId21"/>
              <a:stretch>
                <a:fillRect/>
              </a:stretch>
            </p:blipFill>
            <p:spPr>
              <a:xfrm>
                <a:off x="6007372" y="3187049"/>
                <a:ext cx="60552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37B0E461-4DE6-7E66-39ED-8C40D41D2CAB}"/>
                  </a:ext>
                </a:extLst>
              </p14:cNvPr>
              <p14:cNvContentPartPr/>
              <p14:nvPr/>
            </p14:nvContentPartPr>
            <p14:xfrm>
              <a:off x="9097252" y="2779529"/>
              <a:ext cx="1608840" cy="2088360"/>
            </p14:xfrm>
          </p:contentPart>
        </mc:Choice>
        <mc:Fallback xmlns="">
          <p:pic>
            <p:nvPicPr>
              <p:cNvPr id="21" name="Ink 20">
                <a:extLst>
                  <a:ext uri="{FF2B5EF4-FFF2-40B4-BE49-F238E27FC236}">
                    <a16:creationId xmlns:a16="http://schemas.microsoft.com/office/drawing/2014/main" id="{37B0E461-4DE6-7E66-39ED-8C40D41D2CAB}"/>
                  </a:ext>
                </a:extLst>
              </p:cNvPr>
              <p:cNvPicPr/>
              <p:nvPr/>
            </p:nvPicPr>
            <p:blipFill>
              <a:blip r:embed="rId23"/>
              <a:stretch>
                <a:fillRect/>
              </a:stretch>
            </p:blipFill>
            <p:spPr>
              <a:xfrm>
                <a:off x="9088252" y="2770889"/>
                <a:ext cx="1626480" cy="210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3895185C-9290-58D3-4C42-D0D52BC44936}"/>
                  </a:ext>
                </a:extLst>
              </p14:cNvPr>
              <p14:cNvContentPartPr/>
              <p14:nvPr/>
            </p14:nvContentPartPr>
            <p14:xfrm>
              <a:off x="9060892" y="2783489"/>
              <a:ext cx="1409040" cy="2269440"/>
            </p14:xfrm>
          </p:contentPart>
        </mc:Choice>
        <mc:Fallback xmlns="">
          <p:pic>
            <p:nvPicPr>
              <p:cNvPr id="22" name="Ink 21">
                <a:extLst>
                  <a:ext uri="{FF2B5EF4-FFF2-40B4-BE49-F238E27FC236}">
                    <a16:creationId xmlns:a16="http://schemas.microsoft.com/office/drawing/2014/main" id="{3895185C-9290-58D3-4C42-D0D52BC44936}"/>
                  </a:ext>
                </a:extLst>
              </p:cNvPr>
              <p:cNvPicPr/>
              <p:nvPr/>
            </p:nvPicPr>
            <p:blipFill>
              <a:blip r:embed="rId25"/>
              <a:stretch>
                <a:fillRect/>
              </a:stretch>
            </p:blipFill>
            <p:spPr>
              <a:xfrm>
                <a:off x="9052252" y="2774489"/>
                <a:ext cx="1426680" cy="2287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E561F396-D08B-5B35-505D-D6F82A28E3A9}"/>
                  </a:ext>
                </a:extLst>
              </p14:cNvPr>
              <p14:cNvContentPartPr/>
              <p14:nvPr/>
            </p14:nvContentPartPr>
            <p14:xfrm>
              <a:off x="9979252" y="3675209"/>
              <a:ext cx="216360" cy="72000"/>
            </p14:xfrm>
          </p:contentPart>
        </mc:Choice>
        <mc:Fallback xmlns="">
          <p:pic>
            <p:nvPicPr>
              <p:cNvPr id="23" name="Ink 22">
                <a:extLst>
                  <a:ext uri="{FF2B5EF4-FFF2-40B4-BE49-F238E27FC236}">
                    <a16:creationId xmlns:a16="http://schemas.microsoft.com/office/drawing/2014/main" id="{E561F396-D08B-5B35-505D-D6F82A28E3A9}"/>
                  </a:ext>
                </a:extLst>
              </p:cNvPr>
              <p:cNvPicPr/>
              <p:nvPr/>
            </p:nvPicPr>
            <p:blipFill>
              <a:blip r:embed="rId27"/>
              <a:stretch>
                <a:fillRect/>
              </a:stretch>
            </p:blipFill>
            <p:spPr>
              <a:xfrm>
                <a:off x="9970252" y="3666569"/>
                <a:ext cx="234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A9A782DA-081C-92D6-40B8-C16D4410017C}"/>
                  </a:ext>
                </a:extLst>
              </p14:cNvPr>
              <p14:cNvContentPartPr/>
              <p14:nvPr/>
            </p14:nvContentPartPr>
            <p14:xfrm>
              <a:off x="10730212" y="4816049"/>
              <a:ext cx="53640" cy="260640"/>
            </p14:xfrm>
          </p:contentPart>
        </mc:Choice>
        <mc:Fallback xmlns="">
          <p:pic>
            <p:nvPicPr>
              <p:cNvPr id="24" name="Ink 23">
                <a:extLst>
                  <a:ext uri="{FF2B5EF4-FFF2-40B4-BE49-F238E27FC236}">
                    <a16:creationId xmlns:a16="http://schemas.microsoft.com/office/drawing/2014/main" id="{A9A782DA-081C-92D6-40B8-C16D4410017C}"/>
                  </a:ext>
                </a:extLst>
              </p:cNvPr>
              <p:cNvPicPr/>
              <p:nvPr/>
            </p:nvPicPr>
            <p:blipFill>
              <a:blip r:embed="rId29"/>
              <a:stretch>
                <a:fillRect/>
              </a:stretch>
            </p:blipFill>
            <p:spPr>
              <a:xfrm>
                <a:off x="10721572" y="4807049"/>
                <a:ext cx="712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2B2B84B4-4326-EAF7-409B-3AD3E3B9572C}"/>
                  </a:ext>
                </a:extLst>
              </p14:cNvPr>
              <p14:cNvContentPartPr/>
              <p14:nvPr/>
            </p14:nvContentPartPr>
            <p14:xfrm>
              <a:off x="10204612" y="3709409"/>
              <a:ext cx="451800" cy="51480"/>
            </p14:xfrm>
          </p:contentPart>
        </mc:Choice>
        <mc:Fallback xmlns="">
          <p:pic>
            <p:nvPicPr>
              <p:cNvPr id="25" name="Ink 24">
                <a:extLst>
                  <a:ext uri="{FF2B5EF4-FFF2-40B4-BE49-F238E27FC236}">
                    <a16:creationId xmlns:a16="http://schemas.microsoft.com/office/drawing/2014/main" id="{2B2B84B4-4326-EAF7-409B-3AD3E3B9572C}"/>
                  </a:ext>
                </a:extLst>
              </p:cNvPr>
              <p:cNvPicPr/>
              <p:nvPr/>
            </p:nvPicPr>
            <p:blipFill>
              <a:blip r:embed="rId31"/>
              <a:stretch>
                <a:fillRect/>
              </a:stretch>
            </p:blipFill>
            <p:spPr>
              <a:xfrm>
                <a:off x="10195972" y="3700409"/>
                <a:ext cx="469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Ink 38">
                <a:extLst>
                  <a:ext uri="{FF2B5EF4-FFF2-40B4-BE49-F238E27FC236}">
                    <a16:creationId xmlns:a16="http://schemas.microsoft.com/office/drawing/2014/main" id="{2A9348B5-D9B1-B288-F645-0FDB35B17BDA}"/>
                  </a:ext>
                </a:extLst>
              </p14:cNvPr>
              <p14:cNvContentPartPr/>
              <p14:nvPr/>
            </p14:nvContentPartPr>
            <p14:xfrm>
              <a:off x="9803572" y="2317649"/>
              <a:ext cx="198720" cy="569520"/>
            </p14:xfrm>
          </p:contentPart>
        </mc:Choice>
        <mc:Fallback xmlns="">
          <p:pic>
            <p:nvPicPr>
              <p:cNvPr id="39" name="Ink 38">
                <a:extLst>
                  <a:ext uri="{FF2B5EF4-FFF2-40B4-BE49-F238E27FC236}">
                    <a16:creationId xmlns:a16="http://schemas.microsoft.com/office/drawing/2014/main" id="{2A9348B5-D9B1-B288-F645-0FDB35B17BDA}"/>
                  </a:ext>
                </a:extLst>
              </p:cNvPr>
              <p:cNvPicPr/>
              <p:nvPr/>
            </p:nvPicPr>
            <p:blipFill>
              <a:blip r:embed="rId33"/>
              <a:stretch>
                <a:fillRect/>
              </a:stretch>
            </p:blipFill>
            <p:spPr>
              <a:xfrm>
                <a:off x="9794572" y="2308649"/>
                <a:ext cx="216360" cy="587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0" name="Ink 39">
                <a:extLst>
                  <a:ext uri="{FF2B5EF4-FFF2-40B4-BE49-F238E27FC236}">
                    <a16:creationId xmlns:a16="http://schemas.microsoft.com/office/drawing/2014/main" id="{3334A18C-F6CC-03D9-AAAD-20DE4F6EFEB0}"/>
                  </a:ext>
                </a:extLst>
              </p14:cNvPr>
              <p14:cNvContentPartPr/>
              <p14:nvPr/>
            </p14:nvContentPartPr>
            <p14:xfrm>
              <a:off x="10100212" y="4867169"/>
              <a:ext cx="121680" cy="523440"/>
            </p14:xfrm>
          </p:contentPart>
        </mc:Choice>
        <mc:Fallback xmlns="">
          <p:pic>
            <p:nvPicPr>
              <p:cNvPr id="40" name="Ink 39">
                <a:extLst>
                  <a:ext uri="{FF2B5EF4-FFF2-40B4-BE49-F238E27FC236}">
                    <a16:creationId xmlns:a16="http://schemas.microsoft.com/office/drawing/2014/main" id="{3334A18C-F6CC-03D9-AAAD-20DE4F6EFEB0}"/>
                  </a:ext>
                </a:extLst>
              </p:cNvPr>
              <p:cNvPicPr/>
              <p:nvPr/>
            </p:nvPicPr>
            <p:blipFill>
              <a:blip r:embed="rId35"/>
              <a:stretch>
                <a:fillRect/>
              </a:stretch>
            </p:blipFill>
            <p:spPr>
              <a:xfrm>
                <a:off x="10091212" y="4858169"/>
                <a:ext cx="139320" cy="541080"/>
              </a:xfrm>
              <a:prstGeom prst="rect">
                <a:avLst/>
              </a:prstGeom>
            </p:spPr>
          </p:pic>
        </mc:Fallback>
      </mc:AlternateContent>
      <p:sp>
        <p:nvSpPr>
          <p:cNvPr id="43" name="TextBox 42">
            <a:extLst>
              <a:ext uri="{FF2B5EF4-FFF2-40B4-BE49-F238E27FC236}">
                <a16:creationId xmlns:a16="http://schemas.microsoft.com/office/drawing/2014/main" id="{300DAC3C-DC77-01F6-A311-B004A1E04188}"/>
              </a:ext>
            </a:extLst>
          </p:cNvPr>
          <p:cNvSpPr txBox="1"/>
          <p:nvPr/>
        </p:nvSpPr>
        <p:spPr>
          <a:xfrm>
            <a:off x="5972655" y="3977780"/>
            <a:ext cx="1349087" cy="369332"/>
          </a:xfrm>
          <a:prstGeom prst="rect">
            <a:avLst/>
          </a:prstGeom>
          <a:noFill/>
        </p:spPr>
        <p:txBody>
          <a:bodyPr wrap="none" rtlCol="0">
            <a:spAutoFit/>
          </a:bodyPr>
          <a:lstStyle/>
          <a:p>
            <a:r>
              <a:rPr lang="en-US" dirty="0" err="1"/>
              <a:t>möbius</a:t>
            </a:r>
            <a:r>
              <a:rPr lang="en-US" dirty="0"/>
              <a:t> strip</a:t>
            </a:r>
          </a:p>
        </p:txBody>
      </p:sp>
      <p:sp>
        <p:nvSpPr>
          <p:cNvPr id="44" name="TextBox 43">
            <a:extLst>
              <a:ext uri="{FF2B5EF4-FFF2-40B4-BE49-F238E27FC236}">
                <a16:creationId xmlns:a16="http://schemas.microsoft.com/office/drawing/2014/main" id="{3E6323DA-A9F0-5B84-EF25-5830B5F8A70C}"/>
              </a:ext>
            </a:extLst>
          </p:cNvPr>
          <p:cNvSpPr txBox="1"/>
          <p:nvPr/>
        </p:nvSpPr>
        <p:spPr>
          <a:xfrm>
            <a:off x="9077739" y="5512904"/>
            <a:ext cx="2441246" cy="369332"/>
          </a:xfrm>
          <a:prstGeom prst="rect">
            <a:avLst/>
          </a:prstGeom>
          <a:noFill/>
        </p:spPr>
        <p:txBody>
          <a:bodyPr wrap="none" rtlCol="0">
            <a:spAutoFit/>
          </a:bodyPr>
          <a:lstStyle/>
          <a:p>
            <a:r>
              <a:rPr lang="en-US" dirty="0"/>
              <a:t>Maxwell’s ‘cone of time’</a:t>
            </a:r>
          </a:p>
        </p:txBody>
      </p:sp>
      <p:sp>
        <p:nvSpPr>
          <p:cNvPr id="45" name="TextBox 44">
            <a:extLst>
              <a:ext uri="{FF2B5EF4-FFF2-40B4-BE49-F238E27FC236}">
                <a16:creationId xmlns:a16="http://schemas.microsoft.com/office/drawing/2014/main" id="{F2FE82E3-12DD-07A3-C36D-9C4788B72C84}"/>
              </a:ext>
            </a:extLst>
          </p:cNvPr>
          <p:cNvSpPr txBox="1"/>
          <p:nvPr/>
        </p:nvSpPr>
        <p:spPr>
          <a:xfrm>
            <a:off x="10747513" y="3657600"/>
            <a:ext cx="900888" cy="369332"/>
          </a:xfrm>
          <a:prstGeom prst="rect">
            <a:avLst/>
          </a:prstGeom>
          <a:noFill/>
        </p:spPr>
        <p:txBody>
          <a:bodyPr wrap="none" rtlCol="0">
            <a:spAutoFit/>
          </a:bodyPr>
          <a:lstStyle/>
          <a:p>
            <a:r>
              <a:rPr lang="en-US" dirty="0"/>
              <a:t>present</a:t>
            </a:r>
          </a:p>
        </p:txBody>
      </p:sp>
      <p:sp>
        <p:nvSpPr>
          <p:cNvPr id="46" name="TextBox 45">
            <a:extLst>
              <a:ext uri="{FF2B5EF4-FFF2-40B4-BE49-F238E27FC236}">
                <a16:creationId xmlns:a16="http://schemas.microsoft.com/office/drawing/2014/main" id="{4967E9F4-DE3C-CE7A-775E-0BDBA88B7EFB}"/>
              </a:ext>
            </a:extLst>
          </p:cNvPr>
          <p:cNvSpPr txBox="1"/>
          <p:nvPr/>
        </p:nvSpPr>
        <p:spPr>
          <a:xfrm>
            <a:off x="10151165" y="2451652"/>
            <a:ext cx="768352" cy="369332"/>
          </a:xfrm>
          <a:prstGeom prst="rect">
            <a:avLst/>
          </a:prstGeom>
          <a:noFill/>
        </p:spPr>
        <p:txBody>
          <a:bodyPr wrap="none" rtlCol="0">
            <a:spAutoFit/>
          </a:bodyPr>
          <a:lstStyle/>
          <a:p>
            <a:r>
              <a:rPr lang="en-US" dirty="0"/>
              <a:t>future</a:t>
            </a:r>
          </a:p>
        </p:txBody>
      </p:sp>
      <p:sp>
        <p:nvSpPr>
          <p:cNvPr id="47" name="TextBox 46">
            <a:extLst>
              <a:ext uri="{FF2B5EF4-FFF2-40B4-BE49-F238E27FC236}">
                <a16:creationId xmlns:a16="http://schemas.microsoft.com/office/drawing/2014/main" id="{9EF7ABE1-8CCA-F461-F6C8-5ED0C4712CD8}"/>
              </a:ext>
            </a:extLst>
          </p:cNvPr>
          <p:cNvSpPr txBox="1"/>
          <p:nvPr/>
        </p:nvSpPr>
        <p:spPr>
          <a:xfrm>
            <a:off x="9793357" y="4492487"/>
            <a:ext cx="581249" cy="369332"/>
          </a:xfrm>
          <a:prstGeom prst="rect">
            <a:avLst/>
          </a:prstGeom>
          <a:noFill/>
        </p:spPr>
        <p:txBody>
          <a:bodyPr wrap="none" rtlCol="0">
            <a:spAutoFit/>
          </a:bodyPr>
          <a:lstStyle/>
          <a:p>
            <a:r>
              <a:rPr lang="en-US" dirty="0"/>
              <a:t>past</a:t>
            </a:r>
          </a:p>
        </p:txBody>
      </p:sp>
      <p:sp>
        <p:nvSpPr>
          <p:cNvPr id="48" name="TextBox 47">
            <a:extLst>
              <a:ext uri="{FF2B5EF4-FFF2-40B4-BE49-F238E27FC236}">
                <a16:creationId xmlns:a16="http://schemas.microsoft.com/office/drawing/2014/main" id="{8B51DF7C-3798-DDA5-AFB0-2EACEE70BC45}"/>
              </a:ext>
            </a:extLst>
          </p:cNvPr>
          <p:cNvSpPr txBox="1"/>
          <p:nvPr/>
        </p:nvSpPr>
        <p:spPr>
          <a:xfrm>
            <a:off x="8621977" y="3537149"/>
            <a:ext cx="1151918" cy="369332"/>
          </a:xfrm>
          <a:prstGeom prst="rect">
            <a:avLst/>
          </a:prstGeom>
          <a:noFill/>
        </p:spPr>
        <p:txBody>
          <a:bodyPr wrap="none" rtlCol="0">
            <a:spAutoFit/>
          </a:bodyPr>
          <a:lstStyle/>
          <a:p>
            <a:r>
              <a:rPr lang="en-US" dirty="0"/>
              <a:t>elsewhere</a:t>
            </a:r>
          </a:p>
        </p:txBody>
      </p:sp>
      <mc:AlternateContent xmlns:mc="http://schemas.openxmlformats.org/markup-compatibility/2006" xmlns:p14="http://schemas.microsoft.com/office/powerpoint/2010/main">
        <mc:Choice Requires="p14">
          <p:contentPart p14:bwMode="auto" r:id="rId36">
            <p14:nvContentPartPr>
              <p14:cNvPr id="49" name="Ink 48">
                <a:extLst>
                  <a:ext uri="{FF2B5EF4-FFF2-40B4-BE49-F238E27FC236}">
                    <a16:creationId xmlns:a16="http://schemas.microsoft.com/office/drawing/2014/main" id="{3ABD3CFD-6691-0687-547B-80FD44F5AE7C}"/>
                  </a:ext>
                </a:extLst>
              </p14:cNvPr>
              <p14:cNvContentPartPr/>
              <p14:nvPr/>
            </p14:nvContentPartPr>
            <p14:xfrm>
              <a:off x="10832452" y="3685649"/>
              <a:ext cx="832320" cy="430560"/>
            </p14:xfrm>
          </p:contentPart>
        </mc:Choice>
        <mc:Fallback xmlns="">
          <p:pic>
            <p:nvPicPr>
              <p:cNvPr id="49" name="Ink 48">
                <a:extLst>
                  <a:ext uri="{FF2B5EF4-FFF2-40B4-BE49-F238E27FC236}">
                    <a16:creationId xmlns:a16="http://schemas.microsoft.com/office/drawing/2014/main" id="{3ABD3CFD-6691-0687-547B-80FD44F5AE7C}"/>
                  </a:ext>
                </a:extLst>
              </p:cNvPr>
              <p:cNvPicPr/>
              <p:nvPr/>
            </p:nvPicPr>
            <p:blipFill>
              <a:blip r:embed="rId37"/>
              <a:stretch>
                <a:fillRect/>
              </a:stretch>
            </p:blipFill>
            <p:spPr>
              <a:xfrm>
                <a:off x="10823452" y="3676649"/>
                <a:ext cx="84996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 name="Ink 49">
                <a:extLst>
                  <a:ext uri="{FF2B5EF4-FFF2-40B4-BE49-F238E27FC236}">
                    <a16:creationId xmlns:a16="http://schemas.microsoft.com/office/drawing/2014/main" id="{1018BC64-F02A-546D-C6E9-DCD09B54479E}"/>
                  </a:ext>
                </a:extLst>
              </p14:cNvPr>
              <p14:cNvContentPartPr/>
              <p14:nvPr/>
            </p14:nvContentPartPr>
            <p14:xfrm>
              <a:off x="9994372" y="3694289"/>
              <a:ext cx="1276920" cy="63000"/>
            </p14:xfrm>
          </p:contentPart>
        </mc:Choice>
        <mc:Fallback xmlns="">
          <p:pic>
            <p:nvPicPr>
              <p:cNvPr id="50" name="Ink 49">
                <a:extLst>
                  <a:ext uri="{FF2B5EF4-FFF2-40B4-BE49-F238E27FC236}">
                    <a16:creationId xmlns:a16="http://schemas.microsoft.com/office/drawing/2014/main" id="{1018BC64-F02A-546D-C6E9-DCD09B54479E}"/>
                  </a:ext>
                </a:extLst>
              </p:cNvPr>
              <p:cNvPicPr/>
              <p:nvPr/>
            </p:nvPicPr>
            <p:blipFill>
              <a:blip r:embed="rId39"/>
              <a:stretch>
                <a:fillRect/>
              </a:stretch>
            </p:blipFill>
            <p:spPr>
              <a:xfrm>
                <a:off x="9985372" y="3685289"/>
                <a:ext cx="12945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 name="Ink 50">
                <a:extLst>
                  <a:ext uri="{FF2B5EF4-FFF2-40B4-BE49-F238E27FC236}">
                    <a16:creationId xmlns:a16="http://schemas.microsoft.com/office/drawing/2014/main" id="{66A7E569-DB1D-D994-270A-FB15C902EE0F}"/>
                  </a:ext>
                </a:extLst>
              </p14:cNvPr>
              <p14:cNvContentPartPr/>
              <p14:nvPr/>
            </p14:nvContentPartPr>
            <p14:xfrm>
              <a:off x="10071412" y="4058249"/>
              <a:ext cx="243000" cy="515520"/>
            </p14:xfrm>
          </p:contentPart>
        </mc:Choice>
        <mc:Fallback xmlns="">
          <p:pic>
            <p:nvPicPr>
              <p:cNvPr id="51" name="Ink 50">
                <a:extLst>
                  <a:ext uri="{FF2B5EF4-FFF2-40B4-BE49-F238E27FC236}">
                    <a16:creationId xmlns:a16="http://schemas.microsoft.com/office/drawing/2014/main" id="{66A7E569-DB1D-D994-270A-FB15C902EE0F}"/>
                  </a:ext>
                </a:extLst>
              </p:cNvPr>
              <p:cNvPicPr/>
              <p:nvPr/>
            </p:nvPicPr>
            <p:blipFill>
              <a:blip r:embed="rId41"/>
              <a:stretch>
                <a:fillRect/>
              </a:stretch>
            </p:blipFill>
            <p:spPr>
              <a:xfrm>
                <a:off x="10062772" y="4049609"/>
                <a:ext cx="26064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2" name="Ink 51">
                <a:extLst>
                  <a:ext uri="{FF2B5EF4-FFF2-40B4-BE49-F238E27FC236}">
                    <a16:creationId xmlns:a16="http://schemas.microsoft.com/office/drawing/2014/main" id="{A5AD7BE0-FC9D-117A-A089-B1E1D182C49A}"/>
                  </a:ext>
                </a:extLst>
              </p14:cNvPr>
              <p14:cNvContentPartPr/>
              <p14:nvPr/>
            </p14:nvContentPartPr>
            <p14:xfrm>
              <a:off x="10912012" y="1200929"/>
              <a:ext cx="1140840" cy="946440"/>
            </p14:xfrm>
          </p:contentPart>
        </mc:Choice>
        <mc:Fallback xmlns="">
          <p:pic>
            <p:nvPicPr>
              <p:cNvPr id="52" name="Ink 51">
                <a:extLst>
                  <a:ext uri="{FF2B5EF4-FFF2-40B4-BE49-F238E27FC236}">
                    <a16:creationId xmlns:a16="http://schemas.microsoft.com/office/drawing/2014/main" id="{A5AD7BE0-FC9D-117A-A089-B1E1D182C49A}"/>
                  </a:ext>
                </a:extLst>
              </p:cNvPr>
              <p:cNvPicPr/>
              <p:nvPr/>
            </p:nvPicPr>
            <p:blipFill>
              <a:blip r:embed="rId43"/>
              <a:stretch>
                <a:fillRect/>
              </a:stretch>
            </p:blipFill>
            <p:spPr>
              <a:xfrm>
                <a:off x="10903012" y="1192289"/>
                <a:ext cx="1158480" cy="964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3" name="Ink 52">
                <a:extLst>
                  <a:ext uri="{FF2B5EF4-FFF2-40B4-BE49-F238E27FC236}">
                    <a16:creationId xmlns:a16="http://schemas.microsoft.com/office/drawing/2014/main" id="{21CD59E2-07E6-0C6B-3AA5-910EBE3A4823}"/>
                  </a:ext>
                </a:extLst>
              </p14:cNvPr>
              <p14:cNvContentPartPr/>
              <p14:nvPr/>
            </p14:nvContentPartPr>
            <p14:xfrm>
              <a:off x="11366692" y="1165649"/>
              <a:ext cx="368280" cy="92160"/>
            </p14:xfrm>
          </p:contentPart>
        </mc:Choice>
        <mc:Fallback xmlns="">
          <p:pic>
            <p:nvPicPr>
              <p:cNvPr id="53" name="Ink 52">
                <a:extLst>
                  <a:ext uri="{FF2B5EF4-FFF2-40B4-BE49-F238E27FC236}">
                    <a16:creationId xmlns:a16="http://schemas.microsoft.com/office/drawing/2014/main" id="{21CD59E2-07E6-0C6B-3AA5-910EBE3A4823}"/>
                  </a:ext>
                </a:extLst>
              </p:cNvPr>
              <p:cNvPicPr/>
              <p:nvPr/>
            </p:nvPicPr>
            <p:blipFill>
              <a:blip r:embed="rId45"/>
              <a:stretch>
                <a:fillRect/>
              </a:stretch>
            </p:blipFill>
            <p:spPr>
              <a:xfrm>
                <a:off x="11358052" y="1157009"/>
                <a:ext cx="385920" cy="109800"/>
              </a:xfrm>
              <a:prstGeom prst="rect">
                <a:avLst/>
              </a:prstGeom>
            </p:spPr>
          </p:pic>
        </mc:Fallback>
      </mc:AlternateContent>
      <p:sp>
        <p:nvSpPr>
          <p:cNvPr id="54" name="TextBox 53">
            <a:extLst>
              <a:ext uri="{FF2B5EF4-FFF2-40B4-BE49-F238E27FC236}">
                <a16:creationId xmlns:a16="http://schemas.microsoft.com/office/drawing/2014/main" id="{E9D4DABA-D627-E295-A31E-32A991E60BDF}"/>
              </a:ext>
            </a:extLst>
          </p:cNvPr>
          <p:cNvSpPr txBox="1"/>
          <p:nvPr/>
        </p:nvSpPr>
        <p:spPr>
          <a:xfrm>
            <a:off x="11068541" y="838633"/>
            <a:ext cx="900888" cy="369332"/>
          </a:xfrm>
          <a:prstGeom prst="rect">
            <a:avLst/>
          </a:prstGeom>
          <a:noFill/>
        </p:spPr>
        <p:txBody>
          <a:bodyPr wrap="none" rtlCol="0">
            <a:spAutoFit/>
          </a:bodyPr>
          <a:lstStyle/>
          <a:p>
            <a:r>
              <a:rPr lang="en-US" dirty="0"/>
              <a:t>present</a:t>
            </a:r>
          </a:p>
        </p:txBody>
      </p:sp>
      <p:sp>
        <p:nvSpPr>
          <p:cNvPr id="55" name="TextBox 54">
            <a:extLst>
              <a:ext uri="{FF2B5EF4-FFF2-40B4-BE49-F238E27FC236}">
                <a16:creationId xmlns:a16="http://schemas.microsoft.com/office/drawing/2014/main" id="{AAB1D067-B03E-FB5E-D3D6-7F35BC2BE733}"/>
              </a:ext>
            </a:extLst>
          </p:cNvPr>
          <p:cNvSpPr txBox="1"/>
          <p:nvPr/>
        </p:nvSpPr>
        <p:spPr>
          <a:xfrm>
            <a:off x="10859152" y="1669703"/>
            <a:ext cx="1246560" cy="369332"/>
          </a:xfrm>
          <a:prstGeom prst="rect">
            <a:avLst/>
          </a:prstGeom>
          <a:noFill/>
        </p:spPr>
        <p:txBody>
          <a:bodyPr wrap="none" rtlCol="0">
            <a:spAutoFit/>
          </a:bodyPr>
          <a:lstStyle/>
          <a:p>
            <a:r>
              <a:rPr lang="en-US" dirty="0"/>
              <a:t>Past/future</a:t>
            </a:r>
          </a:p>
        </p:txBody>
      </p:sp>
    </p:spTree>
    <p:extLst>
      <p:ext uri="{BB962C8B-B14F-4D97-AF65-F5344CB8AC3E}">
        <p14:creationId xmlns:p14="http://schemas.microsoft.com/office/powerpoint/2010/main" val="398102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1A4684-B625-DA44-9579-1BC904CF2B16}"/>
              </a:ext>
            </a:extLst>
          </p:cNvPr>
          <p:cNvSpPr>
            <a:spLocks noGrp="1"/>
          </p:cNvSpPr>
          <p:nvPr>
            <p:ph idx="1"/>
          </p:nvPr>
        </p:nvSpPr>
        <p:spPr>
          <a:xfrm>
            <a:off x="980659" y="2274473"/>
            <a:ext cx="9564757" cy="2309053"/>
          </a:xfrm>
        </p:spPr>
        <p:txBody>
          <a:bodyPr>
            <a:normAutofit/>
          </a:bodyPr>
          <a:lstStyle/>
          <a:p>
            <a:pPr marL="0" indent="0" algn="ctr">
              <a:buNone/>
            </a:pPr>
            <a:r>
              <a:rPr lang="en-US" sz="9600" b="1" dirty="0"/>
              <a:t>zero</a:t>
            </a:r>
          </a:p>
        </p:txBody>
      </p:sp>
    </p:spTree>
    <p:extLst>
      <p:ext uri="{BB962C8B-B14F-4D97-AF65-F5344CB8AC3E}">
        <p14:creationId xmlns:p14="http://schemas.microsoft.com/office/powerpoint/2010/main" val="92613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1DA5-58B8-BF40-AA2F-DDB162B37E47}"/>
              </a:ext>
            </a:extLst>
          </p:cNvPr>
          <p:cNvSpPr>
            <a:spLocks noGrp="1"/>
          </p:cNvSpPr>
          <p:nvPr>
            <p:ph type="title"/>
          </p:nvPr>
        </p:nvSpPr>
        <p:spPr>
          <a:xfrm>
            <a:off x="723626" y="1331314"/>
            <a:ext cx="10515600" cy="1325563"/>
          </a:xfrm>
        </p:spPr>
        <p:txBody>
          <a:bodyPr>
            <a:normAutofit fontScale="90000"/>
          </a:bodyPr>
          <a:lstStyle/>
          <a:p>
            <a:r>
              <a:rPr lang="en-GB" dirty="0"/>
              <a:t>⇌</a:t>
            </a:r>
            <a:r>
              <a:rPr lang="en-US" sz="3600" b="1" dirty="0">
                <a:solidFill>
                  <a:srgbClr val="FF0000"/>
                </a:solidFill>
              </a:rPr>
              <a:t>encounter</a:t>
            </a:r>
            <a:r>
              <a:rPr lang="en-US" sz="3600" b="1" dirty="0">
                <a:solidFill>
                  <a:srgbClr val="3B48FF"/>
                </a:solidFill>
              </a:rPr>
              <a:t> </a:t>
            </a:r>
            <a:r>
              <a:rPr lang="en-GB" dirty="0"/>
              <a:t>⇌</a:t>
            </a:r>
            <a:r>
              <a:rPr lang="en-US" sz="3600" b="1" dirty="0">
                <a:solidFill>
                  <a:srgbClr val="FF0000"/>
                </a:solidFill>
              </a:rPr>
              <a:t>cohesion</a:t>
            </a:r>
            <a:r>
              <a:rPr lang="en-US" sz="3600" b="1" dirty="0">
                <a:solidFill>
                  <a:srgbClr val="3B48FF"/>
                </a:solidFill>
              </a:rPr>
              <a:t> </a:t>
            </a:r>
            <a:r>
              <a:rPr lang="en-GB" dirty="0"/>
              <a:t>⇌</a:t>
            </a:r>
            <a:r>
              <a:rPr lang="en-US" sz="3600" b="1" dirty="0">
                <a:solidFill>
                  <a:srgbClr val="FF0000"/>
                </a:solidFill>
              </a:rPr>
              <a:t>emergence</a:t>
            </a:r>
            <a:r>
              <a:rPr lang="en-GB" dirty="0"/>
              <a:t>⇌</a:t>
            </a:r>
            <a:r>
              <a:rPr lang="en-US" b="1" dirty="0">
                <a:solidFill>
                  <a:srgbClr val="FF0000"/>
                </a:solidFill>
              </a:rPr>
              <a:t>wake </a:t>
            </a:r>
            <a:r>
              <a:rPr lang="en-GB" dirty="0"/>
              <a:t>⇌</a:t>
            </a:r>
            <a:r>
              <a:rPr lang="en-US" b="1" dirty="0">
                <a:solidFill>
                  <a:srgbClr val="FF0000"/>
                </a:solidFill>
              </a:rPr>
              <a:t>frottage</a:t>
            </a:r>
            <a:br>
              <a:rPr lang="en-GB" dirty="0"/>
            </a:br>
            <a:endParaRPr lang="en-US" sz="3600" b="1" dirty="0">
              <a:solidFill>
                <a:srgbClr val="3B48FF"/>
              </a:solidFill>
            </a:endParaRPr>
          </a:p>
        </p:txBody>
      </p:sp>
      <p:sp>
        <p:nvSpPr>
          <p:cNvPr id="3" name="Content Placeholder 2">
            <a:extLst>
              <a:ext uri="{FF2B5EF4-FFF2-40B4-BE49-F238E27FC236}">
                <a16:creationId xmlns:a16="http://schemas.microsoft.com/office/drawing/2014/main" id="{EC1556D8-AFC2-2741-8935-92E937F577A4}"/>
              </a:ext>
            </a:extLst>
          </p:cNvPr>
          <p:cNvSpPr>
            <a:spLocks noGrp="1"/>
          </p:cNvSpPr>
          <p:nvPr>
            <p:ph idx="1"/>
          </p:nvPr>
        </p:nvSpPr>
        <p:spPr/>
        <p:txBody>
          <a:bodyPr/>
          <a:lstStyle/>
          <a:p>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1127B6B-C1FF-F046-BAA1-CF6E1576CB07}"/>
                  </a:ext>
                </a:extLst>
              </p14:cNvPr>
              <p14:cNvContentPartPr/>
              <p14:nvPr/>
            </p14:nvContentPartPr>
            <p14:xfrm>
              <a:off x="2190806" y="2566697"/>
              <a:ext cx="409680" cy="1245960"/>
            </p14:xfrm>
          </p:contentPart>
        </mc:Choice>
        <mc:Fallback xmlns="">
          <p:pic>
            <p:nvPicPr>
              <p:cNvPr id="4" name="Ink 3">
                <a:extLst>
                  <a:ext uri="{FF2B5EF4-FFF2-40B4-BE49-F238E27FC236}">
                    <a16:creationId xmlns:a16="http://schemas.microsoft.com/office/drawing/2014/main" id="{81127B6B-C1FF-F046-BAA1-CF6E1576CB07}"/>
                  </a:ext>
                </a:extLst>
              </p:cNvPr>
              <p:cNvPicPr/>
              <p:nvPr/>
            </p:nvPicPr>
            <p:blipFill>
              <a:blip r:embed="rId3"/>
              <a:stretch>
                <a:fillRect/>
              </a:stretch>
            </p:blipFill>
            <p:spPr>
              <a:xfrm>
                <a:off x="2172806" y="2549057"/>
                <a:ext cx="445320" cy="1281600"/>
              </a:xfrm>
              <a:prstGeom prst="rect">
                <a:avLst/>
              </a:prstGeom>
            </p:spPr>
          </p:pic>
        </mc:Fallback>
      </mc:AlternateContent>
      <p:grpSp>
        <p:nvGrpSpPr>
          <p:cNvPr id="8" name="Group 7">
            <a:extLst>
              <a:ext uri="{FF2B5EF4-FFF2-40B4-BE49-F238E27FC236}">
                <a16:creationId xmlns:a16="http://schemas.microsoft.com/office/drawing/2014/main" id="{F5F0090E-AC6E-6741-993D-30F3DF4FE557}"/>
              </a:ext>
            </a:extLst>
          </p:cNvPr>
          <p:cNvGrpSpPr/>
          <p:nvPr/>
        </p:nvGrpSpPr>
        <p:grpSpPr>
          <a:xfrm>
            <a:off x="3329486" y="2534657"/>
            <a:ext cx="2396160" cy="1231560"/>
            <a:chOff x="3329486" y="2534657"/>
            <a:chExt cx="2396160" cy="12315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BF87A567-112E-8049-A5CD-B7113D3F4563}"/>
                    </a:ext>
                  </a:extLst>
                </p14:cNvPr>
                <p14:cNvContentPartPr/>
                <p14:nvPr/>
              </p14:nvContentPartPr>
              <p14:xfrm>
                <a:off x="3338486" y="3286697"/>
                <a:ext cx="1108440" cy="25560"/>
              </p14:xfrm>
            </p:contentPart>
          </mc:Choice>
          <mc:Fallback xmlns="">
            <p:pic>
              <p:nvPicPr>
                <p:cNvPr id="5" name="Ink 4">
                  <a:extLst>
                    <a:ext uri="{FF2B5EF4-FFF2-40B4-BE49-F238E27FC236}">
                      <a16:creationId xmlns:a16="http://schemas.microsoft.com/office/drawing/2014/main" id="{BF87A567-112E-8049-A5CD-B7113D3F4563}"/>
                    </a:ext>
                  </a:extLst>
                </p:cNvPr>
                <p:cNvPicPr/>
                <p:nvPr/>
              </p:nvPicPr>
              <p:blipFill>
                <a:blip r:embed="rId5"/>
                <a:stretch>
                  <a:fillRect/>
                </a:stretch>
              </p:blipFill>
              <p:spPr>
                <a:xfrm>
                  <a:off x="3320846" y="3269057"/>
                  <a:ext cx="1144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FB718E97-6CF8-974B-B0EC-52CDD126550D}"/>
                    </a:ext>
                  </a:extLst>
                </p14:cNvPr>
                <p14:cNvContentPartPr/>
                <p14:nvPr/>
              </p14:nvContentPartPr>
              <p14:xfrm>
                <a:off x="3329486" y="2811857"/>
                <a:ext cx="1218600" cy="30240"/>
              </p14:xfrm>
            </p:contentPart>
          </mc:Choice>
          <mc:Fallback xmlns="">
            <p:pic>
              <p:nvPicPr>
                <p:cNvPr id="6" name="Ink 5">
                  <a:extLst>
                    <a:ext uri="{FF2B5EF4-FFF2-40B4-BE49-F238E27FC236}">
                      <a16:creationId xmlns:a16="http://schemas.microsoft.com/office/drawing/2014/main" id="{FB718E97-6CF8-974B-B0EC-52CDD126550D}"/>
                    </a:ext>
                  </a:extLst>
                </p:cNvPr>
                <p:cNvPicPr/>
                <p:nvPr/>
              </p:nvPicPr>
              <p:blipFill>
                <a:blip r:embed="rId7"/>
                <a:stretch>
                  <a:fillRect/>
                </a:stretch>
              </p:blipFill>
              <p:spPr>
                <a:xfrm>
                  <a:off x="3311486" y="2793857"/>
                  <a:ext cx="1254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0FFFD3E-DBD7-AE4B-84CF-ECC8AB63746F}"/>
                    </a:ext>
                  </a:extLst>
                </p14:cNvPr>
                <p14:cNvContentPartPr/>
                <p14:nvPr/>
              </p14:nvContentPartPr>
              <p14:xfrm>
                <a:off x="5338286" y="2534657"/>
                <a:ext cx="387360" cy="1231560"/>
              </p14:xfrm>
            </p:contentPart>
          </mc:Choice>
          <mc:Fallback xmlns="">
            <p:pic>
              <p:nvPicPr>
                <p:cNvPr id="7" name="Ink 6">
                  <a:extLst>
                    <a:ext uri="{FF2B5EF4-FFF2-40B4-BE49-F238E27FC236}">
                      <a16:creationId xmlns:a16="http://schemas.microsoft.com/office/drawing/2014/main" id="{C0FFFD3E-DBD7-AE4B-84CF-ECC8AB63746F}"/>
                    </a:ext>
                  </a:extLst>
                </p:cNvPr>
                <p:cNvPicPr/>
                <p:nvPr/>
              </p:nvPicPr>
              <p:blipFill>
                <a:blip r:embed="rId9"/>
                <a:stretch>
                  <a:fillRect/>
                </a:stretch>
              </p:blipFill>
              <p:spPr>
                <a:xfrm>
                  <a:off x="5320646" y="2516657"/>
                  <a:ext cx="423000" cy="1267200"/>
                </a:xfrm>
                <a:prstGeom prst="rect">
                  <a:avLst/>
                </a:prstGeom>
              </p:spPr>
            </p:pic>
          </mc:Fallback>
        </mc:AlternateContent>
      </p:grpSp>
      <p:grpSp>
        <p:nvGrpSpPr>
          <p:cNvPr id="11" name="Group 10">
            <a:extLst>
              <a:ext uri="{FF2B5EF4-FFF2-40B4-BE49-F238E27FC236}">
                <a16:creationId xmlns:a16="http://schemas.microsoft.com/office/drawing/2014/main" id="{F5D2C23F-3CAD-A243-8AD8-9D4C9F5E702D}"/>
              </a:ext>
            </a:extLst>
          </p:cNvPr>
          <p:cNvGrpSpPr/>
          <p:nvPr/>
        </p:nvGrpSpPr>
        <p:grpSpPr>
          <a:xfrm>
            <a:off x="3850766" y="4014257"/>
            <a:ext cx="3199680" cy="1433520"/>
            <a:chOff x="3850766" y="4014257"/>
            <a:chExt cx="3199680" cy="143352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D67AEDF-B84C-A349-BF62-3E8CD84D2B65}"/>
                    </a:ext>
                  </a:extLst>
                </p14:cNvPr>
                <p14:cNvContentPartPr/>
                <p14:nvPr/>
              </p14:nvContentPartPr>
              <p14:xfrm>
                <a:off x="3850766" y="4014257"/>
                <a:ext cx="619200" cy="430200"/>
              </p14:xfrm>
            </p:contentPart>
          </mc:Choice>
          <mc:Fallback xmlns="">
            <p:pic>
              <p:nvPicPr>
                <p:cNvPr id="9" name="Ink 8">
                  <a:extLst>
                    <a:ext uri="{FF2B5EF4-FFF2-40B4-BE49-F238E27FC236}">
                      <a16:creationId xmlns:a16="http://schemas.microsoft.com/office/drawing/2014/main" id="{9D67AEDF-B84C-A349-BF62-3E8CD84D2B65}"/>
                    </a:ext>
                  </a:extLst>
                </p:cNvPr>
                <p:cNvPicPr/>
                <p:nvPr/>
              </p:nvPicPr>
              <p:blipFill>
                <a:blip r:embed="rId11"/>
                <a:stretch>
                  <a:fillRect/>
                </a:stretch>
              </p:blipFill>
              <p:spPr>
                <a:xfrm>
                  <a:off x="3832766" y="3996257"/>
                  <a:ext cx="65484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BAE299C5-C478-4442-A06D-B7392B16C7EA}"/>
                    </a:ext>
                  </a:extLst>
                </p14:cNvPr>
                <p14:cNvContentPartPr/>
                <p14:nvPr/>
              </p14:nvContentPartPr>
              <p14:xfrm>
                <a:off x="4097366" y="4101737"/>
                <a:ext cx="2953080" cy="1346040"/>
              </p14:xfrm>
            </p:contentPart>
          </mc:Choice>
          <mc:Fallback xmlns="">
            <p:pic>
              <p:nvPicPr>
                <p:cNvPr id="10" name="Ink 9">
                  <a:extLst>
                    <a:ext uri="{FF2B5EF4-FFF2-40B4-BE49-F238E27FC236}">
                      <a16:creationId xmlns:a16="http://schemas.microsoft.com/office/drawing/2014/main" id="{BAE299C5-C478-4442-A06D-B7392B16C7EA}"/>
                    </a:ext>
                  </a:extLst>
                </p:cNvPr>
                <p:cNvPicPr/>
                <p:nvPr/>
              </p:nvPicPr>
              <p:blipFill>
                <a:blip r:embed="rId13"/>
                <a:stretch>
                  <a:fillRect/>
                </a:stretch>
              </p:blipFill>
              <p:spPr>
                <a:xfrm>
                  <a:off x="4079726" y="4083737"/>
                  <a:ext cx="2988720" cy="138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2F542283-FCBD-974A-AD84-5F7B0C6E1B36}"/>
                  </a:ext>
                </a:extLst>
              </p14:cNvPr>
              <p14:cNvContentPartPr/>
              <p14:nvPr/>
            </p14:nvContentPartPr>
            <p14:xfrm>
              <a:off x="7463006" y="5316377"/>
              <a:ext cx="433440" cy="308520"/>
            </p14:xfrm>
          </p:contentPart>
        </mc:Choice>
        <mc:Fallback xmlns="">
          <p:pic>
            <p:nvPicPr>
              <p:cNvPr id="17" name="Ink 16">
                <a:extLst>
                  <a:ext uri="{FF2B5EF4-FFF2-40B4-BE49-F238E27FC236}">
                    <a16:creationId xmlns:a16="http://schemas.microsoft.com/office/drawing/2014/main" id="{2F542283-FCBD-974A-AD84-5F7B0C6E1B36}"/>
                  </a:ext>
                </a:extLst>
              </p:cNvPr>
              <p:cNvPicPr/>
              <p:nvPr/>
            </p:nvPicPr>
            <p:blipFill>
              <a:blip r:embed="rId15"/>
              <a:stretch>
                <a:fillRect/>
              </a:stretch>
            </p:blipFill>
            <p:spPr>
              <a:xfrm>
                <a:off x="7445366" y="5298737"/>
                <a:ext cx="4690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Ink 28">
                <a:extLst>
                  <a:ext uri="{FF2B5EF4-FFF2-40B4-BE49-F238E27FC236}">
                    <a16:creationId xmlns:a16="http://schemas.microsoft.com/office/drawing/2014/main" id="{AF835CC7-59D7-0D4F-A84E-3C6648460F6E}"/>
                  </a:ext>
                </a:extLst>
              </p14:cNvPr>
              <p14:cNvContentPartPr/>
              <p14:nvPr/>
            </p14:nvContentPartPr>
            <p14:xfrm>
              <a:off x="10649726" y="5336177"/>
              <a:ext cx="515160" cy="234360"/>
            </p14:xfrm>
          </p:contentPart>
        </mc:Choice>
        <mc:Fallback xmlns="">
          <p:pic>
            <p:nvPicPr>
              <p:cNvPr id="29" name="Ink 28">
                <a:extLst>
                  <a:ext uri="{FF2B5EF4-FFF2-40B4-BE49-F238E27FC236}">
                    <a16:creationId xmlns:a16="http://schemas.microsoft.com/office/drawing/2014/main" id="{AF835CC7-59D7-0D4F-A84E-3C6648460F6E}"/>
                  </a:ext>
                </a:extLst>
              </p:cNvPr>
              <p:cNvPicPr/>
              <p:nvPr/>
            </p:nvPicPr>
            <p:blipFill>
              <a:blip r:embed="rId17"/>
              <a:stretch>
                <a:fillRect/>
              </a:stretch>
            </p:blipFill>
            <p:spPr>
              <a:xfrm>
                <a:off x="10632086" y="5318177"/>
                <a:ext cx="5508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 name="Ink 29">
                <a:extLst>
                  <a:ext uri="{FF2B5EF4-FFF2-40B4-BE49-F238E27FC236}">
                    <a16:creationId xmlns:a16="http://schemas.microsoft.com/office/drawing/2014/main" id="{25E17780-D85A-F44F-A8EF-B0566194EF06}"/>
                  </a:ext>
                </a:extLst>
              </p14:cNvPr>
              <p14:cNvContentPartPr/>
              <p14:nvPr/>
            </p14:nvContentPartPr>
            <p14:xfrm>
              <a:off x="11053646" y="5330417"/>
              <a:ext cx="371160" cy="354960"/>
            </p14:xfrm>
          </p:contentPart>
        </mc:Choice>
        <mc:Fallback xmlns="">
          <p:pic>
            <p:nvPicPr>
              <p:cNvPr id="30" name="Ink 29">
                <a:extLst>
                  <a:ext uri="{FF2B5EF4-FFF2-40B4-BE49-F238E27FC236}">
                    <a16:creationId xmlns:a16="http://schemas.microsoft.com/office/drawing/2014/main" id="{25E17780-D85A-F44F-A8EF-B0566194EF06}"/>
                  </a:ext>
                </a:extLst>
              </p:cNvPr>
              <p:cNvPicPr/>
              <p:nvPr/>
            </p:nvPicPr>
            <p:blipFill>
              <a:blip r:embed="rId19"/>
              <a:stretch>
                <a:fillRect/>
              </a:stretch>
            </p:blipFill>
            <p:spPr>
              <a:xfrm>
                <a:off x="11036006" y="5312777"/>
                <a:ext cx="406800" cy="390600"/>
              </a:xfrm>
              <a:prstGeom prst="rect">
                <a:avLst/>
              </a:prstGeom>
            </p:spPr>
          </p:pic>
        </mc:Fallback>
      </mc:AlternateContent>
      <p:grpSp>
        <p:nvGrpSpPr>
          <p:cNvPr id="32" name="Group 31">
            <a:extLst>
              <a:ext uri="{FF2B5EF4-FFF2-40B4-BE49-F238E27FC236}">
                <a16:creationId xmlns:a16="http://schemas.microsoft.com/office/drawing/2014/main" id="{E2561423-B2A0-A94F-9C8F-F02B761BD756}"/>
              </a:ext>
            </a:extLst>
          </p:cNvPr>
          <p:cNvGrpSpPr/>
          <p:nvPr/>
        </p:nvGrpSpPr>
        <p:grpSpPr>
          <a:xfrm>
            <a:off x="8034686" y="5305577"/>
            <a:ext cx="2446200" cy="624600"/>
            <a:chOff x="8034686" y="5305577"/>
            <a:chExt cx="2446200" cy="624600"/>
          </a:xfrm>
        </p:grpSpPr>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D20159FB-1874-154C-B8FC-3F1F73EE5CB1}"/>
                    </a:ext>
                  </a:extLst>
                </p14:cNvPr>
                <p14:cNvContentPartPr/>
                <p14:nvPr/>
              </p14:nvContentPartPr>
              <p14:xfrm>
                <a:off x="8034686" y="5305577"/>
                <a:ext cx="487800" cy="340560"/>
              </p14:xfrm>
            </p:contentPart>
          </mc:Choice>
          <mc:Fallback xmlns="">
            <p:pic>
              <p:nvPicPr>
                <p:cNvPr id="18" name="Ink 17">
                  <a:extLst>
                    <a:ext uri="{FF2B5EF4-FFF2-40B4-BE49-F238E27FC236}">
                      <a16:creationId xmlns:a16="http://schemas.microsoft.com/office/drawing/2014/main" id="{D20159FB-1874-154C-B8FC-3F1F73EE5CB1}"/>
                    </a:ext>
                  </a:extLst>
                </p:cNvPr>
                <p:cNvPicPr/>
                <p:nvPr/>
              </p:nvPicPr>
              <p:blipFill>
                <a:blip r:embed="rId21"/>
                <a:stretch>
                  <a:fillRect/>
                </a:stretch>
              </p:blipFill>
              <p:spPr>
                <a:xfrm>
                  <a:off x="8017046" y="5287937"/>
                  <a:ext cx="52344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8ECB52B6-7668-0943-A3E0-9772CC1C7D2F}"/>
                    </a:ext>
                  </a:extLst>
                </p14:cNvPr>
                <p14:cNvContentPartPr/>
                <p14:nvPr/>
              </p14:nvContentPartPr>
              <p14:xfrm>
                <a:off x="8643086" y="5335457"/>
                <a:ext cx="212400" cy="253800"/>
              </p14:xfrm>
            </p:contentPart>
          </mc:Choice>
          <mc:Fallback xmlns="">
            <p:pic>
              <p:nvPicPr>
                <p:cNvPr id="19" name="Ink 18">
                  <a:extLst>
                    <a:ext uri="{FF2B5EF4-FFF2-40B4-BE49-F238E27FC236}">
                      <a16:creationId xmlns:a16="http://schemas.microsoft.com/office/drawing/2014/main" id="{8ECB52B6-7668-0943-A3E0-9772CC1C7D2F}"/>
                    </a:ext>
                  </a:extLst>
                </p:cNvPr>
                <p:cNvPicPr/>
                <p:nvPr/>
              </p:nvPicPr>
              <p:blipFill>
                <a:blip r:embed="rId23"/>
                <a:stretch>
                  <a:fillRect/>
                </a:stretch>
              </p:blipFill>
              <p:spPr>
                <a:xfrm>
                  <a:off x="8625086" y="5317457"/>
                  <a:ext cx="2480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CD3B6174-3877-2A44-BBAC-EC144A7580F5}"/>
                    </a:ext>
                  </a:extLst>
                </p14:cNvPr>
                <p14:cNvContentPartPr/>
                <p14:nvPr/>
              </p14:nvContentPartPr>
              <p14:xfrm>
                <a:off x="9013166" y="5318897"/>
                <a:ext cx="147240" cy="288000"/>
              </p14:xfrm>
            </p:contentPart>
          </mc:Choice>
          <mc:Fallback xmlns="">
            <p:pic>
              <p:nvPicPr>
                <p:cNvPr id="21" name="Ink 20">
                  <a:extLst>
                    <a:ext uri="{FF2B5EF4-FFF2-40B4-BE49-F238E27FC236}">
                      <a16:creationId xmlns:a16="http://schemas.microsoft.com/office/drawing/2014/main" id="{CD3B6174-3877-2A44-BBAC-EC144A7580F5}"/>
                    </a:ext>
                  </a:extLst>
                </p:cNvPr>
                <p:cNvPicPr/>
                <p:nvPr/>
              </p:nvPicPr>
              <p:blipFill>
                <a:blip r:embed="rId25"/>
                <a:stretch>
                  <a:fillRect/>
                </a:stretch>
              </p:blipFill>
              <p:spPr>
                <a:xfrm>
                  <a:off x="8995166" y="5301257"/>
                  <a:ext cx="1828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175AC07B-DC3A-AF4D-8A86-1E9DE0BFAAF9}"/>
                    </a:ext>
                  </a:extLst>
                </p14:cNvPr>
                <p14:cNvContentPartPr/>
                <p14:nvPr/>
              </p14:nvContentPartPr>
              <p14:xfrm>
                <a:off x="9254726" y="5348777"/>
                <a:ext cx="263160" cy="581400"/>
              </p14:xfrm>
            </p:contentPart>
          </mc:Choice>
          <mc:Fallback xmlns="">
            <p:pic>
              <p:nvPicPr>
                <p:cNvPr id="23" name="Ink 22">
                  <a:extLst>
                    <a:ext uri="{FF2B5EF4-FFF2-40B4-BE49-F238E27FC236}">
                      <a16:creationId xmlns:a16="http://schemas.microsoft.com/office/drawing/2014/main" id="{175AC07B-DC3A-AF4D-8A86-1E9DE0BFAAF9}"/>
                    </a:ext>
                  </a:extLst>
                </p:cNvPr>
                <p:cNvPicPr/>
                <p:nvPr/>
              </p:nvPicPr>
              <p:blipFill>
                <a:blip r:embed="rId27"/>
                <a:stretch>
                  <a:fillRect/>
                </a:stretch>
              </p:blipFill>
              <p:spPr>
                <a:xfrm>
                  <a:off x="9236726" y="5331137"/>
                  <a:ext cx="298800" cy="617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E8787CC0-10E5-6244-87C9-E7AA1D8AAB6D}"/>
                    </a:ext>
                  </a:extLst>
                </p14:cNvPr>
                <p14:cNvContentPartPr/>
                <p14:nvPr/>
              </p14:nvContentPartPr>
              <p14:xfrm>
                <a:off x="9731726" y="5339057"/>
                <a:ext cx="275040" cy="262080"/>
              </p14:xfrm>
            </p:contentPart>
          </mc:Choice>
          <mc:Fallback xmlns="">
            <p:pic>
              <p:nvPicPr>
                <p:cNvPr id="25" name="Ink 24">
                  <a:extLst>
                    <a:ext uri="{FF2B5EF4-FFF2-40B4-BE49-F238E27FC236}">
                      <a16:creationId xmlns:a16="http://schemas.microsoft.com/office/drawing/2014/main" id="{E8787CC0-10E5-6244-87C9-E7AA1D8AAB6D}"/>
                    </a:ext>
                  </a:extLst>
                </p:cNvPr>
                <p:cNvPicPr/>
                <p:nvPr/>
              </p:nvPicPr>
              <p:blipFill>
                <a:blip r:embed="rId29"/>
                <a:stretch>
                  <a:fillRect/>
                </a:stretch>
              </p:blipFill>
              <p:spPr>
                <a:xfrm>
                  <a:off x="9714086" y="5321417"/>
                  <a:ext cx="31068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59E9F571-18C5-4A4C-A0B6-086DAD302AA5}"/>
                    </a:ext>
                  </a:extLst>
                </p14:cNvPr>
                <p14:cNvContentPartPr/>
                <p14:nvPr/>
              </p14:nvContentPartPr>
              <p14:xfrm>
                <a:off x="10261646" y="5330057"/>
                <a:ext cx="219240" cy="298800"/>
              </p14:xfrm>
            </p:contentPart>
          </mc:Choice>
          <mc:Fallback xmlns="">
            <p:pic>
              <p:nvPicPr>
                <p:cNvPr id="27" name="Ink 26">
                  <a:extLst>
                    <a:ext uri="{FF2B5EF4-FFF2-40B4-BE49-F238E27FC236}">
                      <a16:creationId xmlns:a16="http://schemas.microsoft.com/office/drawing/2014/main" id="{59E9F571-18C5-4A4C-A0B6-086DAD302AA5}"/>
                    </a:ext>
                  </a:extLst>
                </p:cNvPr>
                <p:cNvPicPr/>
                <p:nvPr/>
              </p:nvPicPr>
              <p:blipFill>
                <a:blip r:embed="rId31"/>
                <a:stretch>
                  <a:fillRect/>
                </a:stretch>
              </p:blipFill>
              <p:spPr>
                <a:xfrm>
                  <a:off x="10244006" y="5312417"/>
                  <a:ext cx="254880" cy="334440"/>
                </a:xfrm>
                <a:prstGeom prst="rect">
                  <a:avLst/>
                </a:prstGeom>
              </p:spPr>
            </p:pic>
          </mc:Fallback>
        </mc:AlternateContent>
      </p:grpSp>
      <p:sp>
        <p:nvSpPr>
          <p:cNvPr id="12" name="TextBox 11">
            <a:extLst>
              <a:ext uri="{FF2B5EF4-FFF2-40B4-BE49-F238E27FC236}">
                <a16:creationId xmlns:a16="http://schemas.microsoft.com/office/drawing/2014/main" id="{44B38D9D-AF28-57E5-D9B5-1CC883DBD8D4}"/>
              </a:ext>
            </a:extLst>
          </p:cNvPr>
          <p:cNvSpPr txBox="1"/>
          <p:nvPr/>
        </p:nvSpPr>
        <p:spPr>
          <a:xfrm>
            <a:off x="1166191" y="755374"/>
            <a:ext cx="7587783" cy="830997"/>
          </a:xfrm>
          <a:prstGeom prst="rect">
            <a:avLst/>
          </a:prstGeom>
          <a:noFill/>
        </p:spPr>
        <p:txBody>
          <a:bodyPr wrap="none" rtlCol="0">
            <a:spAutoFit/>
          </a:bodyPr>
          <a:lstStyle/>
          <a:p>
            <a:r>
              <a:rPr lang="en-US" sz="4800" dirty="0"/>
              <a:t>Zero as topological aliveness: </a:t>
            </a:r>
          </a:p>
        </p:txBody>
      </p:sp>
      <p:sp>
        <p:nvSpPr>
          <p:cNvPr id="13" name="TextBox 12">
            <a:extLst>
              <a:ext uri="{FF2B5EF4-FFF2-40B4-BE49-F238E27FC236}">
                <a16:creationId xmlns:a16="http://schemas.microsoft.com/office/drawing/2014/main" id="{7628A7F6-500C-3D24-8B54-880184F9E433}"/>
              </a:ext>
            </a:extLst>
          </p:cNvPr>
          <p:cNvSpPr txBox="1"/>
          <p:nvPr/>
        </p:nvSpPr>
        <p:spPr>
          <a:xfrm>
            <a:off x="1351722" y="6400800"/>
            <a:ext cx="1459759" cy="646331"/>
          </a:xfrm>
          <a:prstGeom prst="rect">
            <a:avLst/>
          </a:prstGeom>
          <a:noFill/>
        </p:spPr>
        <p:txBody>
          <a:bodyPr wrap="none" rtlCol="0">
            <a:spAutoFit/>
          </a:bodyPr>
          <a:lstStyle/>
          <a:p>
            <a:r>
              <a:rPr lang="en-US" dirty="0">
                <a:solidFill>
                  <a:srgbClr val="FFFF00"/>
                </a:solidFill>
              </a:rPr>
              <a:t>But now also:</a:t>
            </a:r>
          </a:p>
          <a:p>
            <a:endParaRPr lang="en-US" dirty="0"/>
          </a:p>
        </p:txBody>
      </p:sp>
      <p:sp>
        <p:nvSpPr>
          <p:cNvPr id="14" name="TextBox 13">
            <a:extLst>
              <a:ext uri="{FF2B5EF4-FFF2-40B4-BE49-F238E27FC236}">
                <a16:creationId xmlns:a16="http://schemas.microsoft.com/office/drawing/2014/main" id="{B0C8F217-1D57-7A5C-EC78-253619B8B9BB}"/>
              </a:ext>
            </a:extLst>
          </p:cNvPr>
          <p:cNvSpPr txBox="1"/>
          <p:nvPr/>
        </p:nvSpPr>
        <p:spPr>
          <a:xfrm>
            <a:off x="5872886" y="5783297"/>
            <a:ext cx="7696991" cy="923330"/>
          </a:xfrm>
          <a:prstGeom prst="rect">
            <a:avLst/>
          </a:prstGeom>
          <a:noFill/>
        </p:spPr>
        <p:txBody>
          <a:bodyPr wrap="square" rtlCol="0">
            <a:spAutoFit/>
          </a:bodyPr>
          <a:lstStyle/>
          <a:p>
            <a:r>
              <a:rPr lang="en-US" dirty="0"/>
              <a:t>[here emergence does not mean what one ends up becoming; </a:t>
            </a:r>
          </a:p>
          <a:p>
            <a:r>
              <a:rPr lang="en-US" dirty="0"/>
              <a:t>it simply is the ‘is’ (eg: the ‘wake’ or  ‘frottage’ or  ‘event’)- a </a:t>
            </a:r>
          </a:p>
          <a:p>
            <a:r>
              <a:rPr lang="en-US" dirty="0"/>
              <a:t>collective self-assemblage).</a:t>
            </a:r>
          </a:p>
        </p:txBody>
      </p:sp>
    </p:spTree>
    <p:extLst>
      <p:ext uri="{BB962C8B-B14F-4D97-AF65-F5344CB8AC3E}">
        <p14:creationId xmlns:p14="http://schemas.microsoft.com/office/powerpoint/2010/main" val="3108570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272</TotalTime>
  <Words>709</Words>
  <Application>Microsoft Macintosh PowerPoint</Application>
  <PresentationFormat>Widescreen</PresentationFormat>
  <Paragraphs>86</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Apple Color Emoji</vt:lpstr>
      <vt:lpstr>Arial</vt:lpstr>
      <vt:lpstr>Calibri</vt:lpstr>
      <vt:lpstr>Calibri Light</vt:lpstr>
      <vt:lpstr>Google Sans</vt:lpstr>
      <vt:lpstr>Helvetica Neue</vt:lpstr>
      <vt:lpstr>Nunito</vt:lpstr>
      <vt:lpstr>Office Theme</vt:lpstr>
      <vt:lpstr> </vt:lpstr>
      <vt:lpstr>Wake work the wake the ship   the hold the weather</vt:lpstr>
      <vt:lpstr>Frottage work (and play) – in 7 movements</vt:lpstr>
      <vt:lpstr>E = mc2</vt:lpstr>
      <vt:lpstr>Vital takeaway no. 1: encounter</vt:lpstr>
      <vt:lpstr>Vital takeaway no. 2: sticky cohesion(s)</vt:lpstr>
      <vt:lpstr>they can form libidinal economies and bring with them weird things around thickness circulation and logics of sense [what we might call: topological surface ‘aliveness’]</vt:lpstr>
      <vt:lpstr>PowerPoint Presentation</vt:lpstr>
      <vt:lpstr>⇌encounter ⇌cohesion ⇌emergence⇌wake ⇌frottage </vt:lpstr>
      <vt:lpstr>Topological aliveness as mark [or segment]  ⇌encounter ⇌cohesion⇌emergence ⇌ wake ⇌ frottage </vt:lpstr>
      <vt:lpstr>Its pseudomorphic edges  can look like this:</vt:lpstr>
      <vt:lpstr>Title (Red heading text)</vt:lpstr>
      <vt:lpstr>Memory not only circulates, but proliferates,  forms sticky cohesions, and makes its mark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Johnny Golding</dc:creator>
  <cp:lastModifiedBy>Johnny Golding</cp:lastModifiedBy>
  <cp:revision>6</cp:revision>
  <dcterms:created xsi:type="dcterms:W3CDTF">2023-06-27T14:13:13Z</dcterms:created>
  <dcterms:modified xsi:type="dcterms:W3CDTF">2023-07-07T19:11:20Z</dcterms:modified>
</cp:coreProperties>
</file>