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slideLayouts/slideLayout2.xml" ContentType="application/vnd.openxmlformats-officedocument.presentationml.slideLayout+xml"/>
  <Override PartName="/ppt/theme/theme3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4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5.xml" ContentType="application/vnd.openxmlformats-officedocument.them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6.xml" ContentType="application/vnd.openxmlformats-officedocument.theme+xml"/>
  <Override PartName="/ppt/theme/theme7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71" r:id="rId1"/>
    <p:sldMasterId id="2147483687" r:id="rId2"/>
    <p:sldMasterId id="2147483686" r:id="rId3"/>
    <p:sldMasterId id="2147483659" r:id="rId4"/>
    <p:sldMasterId id="2147483674" r:id="rId5"/>
  </p:sldMasterIdLst>
  <p:notesMasterIdLst>
    <p:notesMasterId r:id="rId22"/>
  </p:notesMasterIdLst>
  <p:handoutMasterIdLst>
    <p:handoutMasterId r:id="rId23"/>
  </p:handoutMasterIdLst>
  <p:sldIdLst>
    <p:sldId id="258" r:id="rId6"/>
    <p:sldId id="266" r:id="rId7"/>
    <p:sldId id="271" r:id="rId8"/>
    <p:sldId id="274" r:id="rId9"/>
    <p:sldId id="277" r:id="rId10"/>
    <p:sldId id="278" r:id="rId11"/>
    <p:sldId id="273" r:id="rId12"/>
    <p:sldId id="275" r:id="rId13"/>
    <p:sldId id="279" r:id="rId14"/>
    <p:sldId id="276" r:id="rId15"/>
    <p:sldId id="270" r:id="rId16"/>
    <p:sldId id="263" r:id="rId17"/>
    <p:sldId id="280" r:id="rId18"/>
    <p:sldId id="281" r:id="rId19"/>
    <p:sldId id="282" r:id="rId20"/>
    <p:sldId id="264" r:id="rId21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E2CD"/>
          </a:solidFill>
        </a:fill>
      </a:tcStyle>
    </a:wholeTbl>
    <a:band2H>
      <a:tcTxStyle/>
      <a:tcStyle>
        <a:tcBdr/>
        <a:fill>
          <a:solidFill>
            <a:srgbClr val="FF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5DBDE"/>
          </a:solidFill>
        </a:fill>
      </a:tcStyle>
    </a:wholeTbl>
    <a:band2H>
      <a:tcTxStyle/>
      <a:tcStyle>
        <a:tcBdr/>
        <a:fill>
          <a:solidFill>
            <a:srgbClr val="EBEEE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8FFCD"/>
          </a:solidFill>
        </a:fill>
      </a:tcStyle>
    </a:wholeTbl>
    <a:band2H>
      <a:tcTxStyle/>
      <a:tcStyle>
        <a:tcBdr/>
        <a:fill>
          <a:solidFill>
            <a:srgbClr val="FCFF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249"/>
    <p:restoredTop sz="96327"/>
  </p:normalViewPr>
  <p:slideViewPr>
    <p:cSldViewPr snapToGrid="0" snapToObjects="1">
      <p:cViewPr varScale="1">
        <p:scale>
          <a:sx n="161" d="100"/>
          <a:sy n="161" d="100"/>
        </p:scale>
        <p:origin x="216" y="3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713-3B49-B5B9-97A30084685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713-3B49-B5B9-97A30084685A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713-3B49-B5B9-97A30084685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483501983"/>
        <c:axId val="1159208335"/>
      </c:barChart>
      <c:catAx>
        <c:axId val="148350198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59208335"/>
        <c:crosses val="autoZero"/>
        <c:auto val="1"/>
        <c:lblAlgn val="ctr"/>
        <c:lblOffset val="100"/>
        <c:noMultiLvlLbl val="0"/>
      </c:catAx>
      <c:valAx>
        <c:axId val="115920833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8350198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713-3B49-B5B9-97A30084685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713-3B49-B5B9-97A30084685A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713-3B49-B5B9-97A30084685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483501983"/>
        <c:axId val="1159208335"/>
      </c:barChart>
      <c:catAx>
        <c:axId val="148350198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59208335"/>
        <c:crosses val="autoZero"/>
        <c:auto val="1"/>
        <c:lblAlgn val="ctr"/>
        <c:lblOffset val="100"/>
        <c:noMultiLvlLbl val="0"/>
      </c:catAx>
      <c:valAx>
        <c:axId val="115920833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8350198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2C018A3-6F84-0E48-85AD-61AE7070C5F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 dirty="0"/>
              <a:t>test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EFECE0-DFF4-1945-A4B5-D28752E0DD3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A65E16-7CDC-084E-90C0-4C9C37F92E10}" type="datetimeFigureOut">
              <a:rPr lang="en-US" smtClean="0"/>
              <a:t>7/7/23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B08AC1-D886-A544-9109-61D669D3AAB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dirty="0"/>
              <a:t>test2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885ED6-1190-5248-AEE6-1285A91B539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F009B8-5FAC-5646-991E-2C2D38A0D78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2771097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17T04:18:31.15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17T04:18:32.94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17T04:23:36.566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2567 76 24575,'-19'-10'0,"4"4"0,6 1 0,1 5 0,0 0 0,-4 0 0,-1 0 0,4 0 0,-1 0 0,5 0 0,-4 0 0,-2 0 0,2 0 0,-1 0 0,4 0 0,-2-2 0,0-1 0,-1 0 0,-2 0 0,2 3 0,-2 0 0,-2 0 0,-4 0 0,-1 0 0,0 0 0,6-2 0,3 0 0,1-1 0,0 0 0,-3 2 0,0 1 0,-1 0 0,0 0 0,1 0 0,-1 0 0,0 0 0,1 0 0,-1 0 0,1 0 0,-1 0 0,0 0 0,0 0 0,1 0 0,-1 0 0,0 0 0,0 0 0,-2 0 0,2 0 0,-5 0 0,3 0 0,-1 0 0,2 0 0,1 0 0,1 0 0,-1 0 0,1 0 0,-1 0 0,0 0 0,1 0 0,-1 0 0,-2 0 0,-1 0 0,-1 0 0,1 0 0,2 0 0,2 0 0,-1 0 0,0 0 0,-2 0 0,-2 0 0,1 0 0,0 0 0,2 0 0,-1 0 0,2 0 0,-5 0 0,0 0 0,-4 0 0,1 0 0,3 0 0,2 0 0,4 0 0,-1 0 0,0 0 0,1 0 0,-1 0 0,1 0 0,-1 0 0,2 0 0,2 0 0,0 0 0,-1 0 0,-2 0 0,-1 0 0,3 0 0,1 0 0,0 2 0,-1 1 0,-2 0 0,-1 0 0,3-1 0,-2 3 0,2 0 0,-2 3 0,-3-2 0,-2 0 0,-1 1 0,3-2 0,1 3 0,1-1 0,-1 0 0,-2 1 0,4-3 0,-1 1 0,0 0 0,1-1 0,-1 1 0,0 2 0,1 0 0,-1 1 0,0 0 0,1-3 0,-1 0 0,1 1 0,-1 2 0,0 0 0,-1 2 0,0-2 0,-4 2 0,-4 4 0,-3 2 0,-3 4 0,-2 1 0,4 2 0,-5 1 0,9-6 0,1 1 0,9-9 0,-1 1 0,0-1 0,0 1 0,1-1 0,-1 1 0,1-1 0,-1-1 0,0-2 0,0 1 0,1 0 0,1 2 0,-1 3 0,2-2 0,-5 4 0,0-1 0,-4 5 0,0 1 0,3-3 0,0-2 0,4-7 0,-1 1 0,0 2 0,1 3 0,2 0 0,1-4 0,-1-3 0,-2 1 0,-1-1 0,3 3 0,0 1 0,1-1 0,-1 1 0,0-1 0,0 1 0,3-3 0,0-1 0,1 0 0,-1 1 0,0 2 0,-1 3 0,1-2 0,-2 2 0,-3-1 0,-1 2 0,0-1 0,3 1 0,3-4 0,0 0 0,0 1 0,1-1 0,-1 1 0,0-1 0,0 0 0,0 3 0,0 1 0,0 1 0,0-1 0,-3 8 0,0-8 0,-3 8 0,3-8 0,0 0 0,2 0 0,1 0 0,0 0 0,-1 3 0,0-1 0,-2 6 0,0-1 0,-2 5 0,2 1 0,3-7 0,1-2 0,2-3 0,-2 1 0,-1 2 0,-1-2 0,1-3 0,2-1 0,1-1 0,0 1 0,0 3 0,-3 2 0,0 0 0,2-1 0,1-2 0,0 0 0,-1 1 0,1 0 0,0-2 0,0 1 0,-1 1 0,1 0 0,0 3 0,3-3 0,-3 7 0,-1 2 0,1 4 0,0-1 0,3-7 0,-2-1 0,-1-5 0,-1 2 0,1 2 0,2-2 0,1-2 0,0 0 0,0 0 0,0 1 0,0-1 0,0 0 0,0 0 0,0 3 0,0 1 0,-2-2 0,-1-3 0,0 2 0,0-1 0,2 1 0,1-1 0,0 0 0,0 3 0,0-2 0,0 7 0,0-2 0,0 3 0,0 0 0,0-5 0,0-5 0,0-1 0,0-1 0,0 1 0,0 2 0,0 1 0,0-1 0,0 0 0,0 0 0,0 3 0,0 0 0,0-1 0,0-2 0,0 0 0,0 0 0,0 4 0,0 0 0,0-3 0,0-1 0,0 0 0,0 4 0,0 1 0,0 11 0,0 3 0,0 3 0,0 4 0,2-7 0,1-5 0,2-6 0,2-4 0,-1 0 0,0 0 0,-1 0 0,-2-1 0,-1 1 0,2 0 0,1 0 0,1 0 0,-2-3 0,-1-1 0,0 0 0,1 1 0,2 3 0,0-1 0,0 1 0,0 4 0,-2-3 0,2 8 0,0 0 0,1 2 0,2 3 0,-1-3 0,-2-5 0,2-1 0,-2-6 0,0-1 0,0-2 0,0 0 0,0 0 0,0 1 0,0-1 0,0 0 0,3 9 0,-2-4 0,2 5 0,-3-10 0,-1-3 0,1-1 0,0 4 0,0 0 0,0 1 0,1 3 0,0-2 0,1 3 0,4 1 0,1 4 0,2-1 0,-1-3 0,-3-3 0,-3-7 0,-1 1 0,-1-1 0,1 1 0,2-1 0,0 0 0,-1 1 0,0-2 0,1-2 0,0 0 0,-1 1 0,1 2 0,-1 0 0,2 1 0,-2 0 0,0-3 0,1-1 0,0 1 0,-1 0 0,1 2 0,2 2 0,1-4 0,5 4 0,-3 2 0,1 1 0,-1 1 0,-3-2 0,1-4 0,4 3 0,4 1 0,-2 0 0,2-1 0,-5-5 0,1-1 0,-1 1 0,-3 2 0,0 1 0,2 0 0,1 0 0,3-2 0,1-1 0,-3 0 0,-1 0 0,0 0 0,0 0 0,2-3 0,1 2 0,-1-2 0,3 3 0,4 0 0,4 2 0,-1 1 0,-3-3 0,-8-4 0,-1-2 0,0 1 0,1-1 0,-1 0 0,0 0 0,0 0 0,1 0 0,-2 0 0,10 3 0,-4-4 0,6 3 0,-4-5 0,-7 0 0,0 0 0,1 0 0,-1 0 0,10 0 0,-5 0 0,6 0 0,-5 0 0,0 0 0,0 0 0,-3 0 0,-3 0 0,0 0 0,0 0 0,3 0 0,0 0 0,-1 0 0,-2 0 0,0 0 0,0 0 0,1 0 0,-1 0 0,0 0 0,0 0 0,1 0 0,-2 0 0,-1 0 0,-2 0 0,4 0 0,0 0 0,1 0 0,1 0 0,-4 0 0,7 0 0,4 0 0,5-2 0,0-3 0,-5-1 0,-3-2 0,-2 2 0,-3-1 0,-1 1 0,0 0 0,0 0 0,1 0 0,-1 0 0,0-1 0,0 1 0,1 0 0,-1 0 0,-1 0 0,2 0 0,-1-2 0,0-2 0,-2 1 0,-2 1 0,1 1 0,2 0 0,-2 1 0,5-5 0,0-1 0,3-4 0,6-1 0,1 0 0,-3 0 0,-3 5 0,-7 1 0,-2 2 0,-1-2 0,0 0 0,1-3 0,0-2 0,3 0-3277,1 1 0,0-1 2074,-1 0 1203,1 0 0,0 0 0,3-1-401,0 1 401,3-5-111,-2 0 111,-2 1 0,-2 0 0,-4 6 3276,4-3-503,0 1-1377,5-5-1396,0-6 0,2-4 0,-1 2 0,-4 4 640,-4 6-640,-5 3 184,0-2-184,0 0 0,3-4 0,1-2 0,-1-3 0,-2 0 0,0 0 0,0-1 0,9-12 0,-6 10 0,3-10 0,-6 8 0,1-1 0,3 0 0,0 1 0,-2 3 0,1-4 0,-2 3 0,2-9 0,0 1 0,1-5 0,-1-7 0,-1 6 0,-2 8 0,-2 6 0,-2 6 0,1-2 0,0-1 0,0-1 0,-1 1 0,1-1 0,0 1 0,-1 2 0,4-10 0,-3 8 0,3-8 0,-3 8 0,-3-2 0,-1 2 0,0 3 0,0 1 0,1 0 0,-2-5 0,-2 3 0,3-10 0,1-2 0,0-9 0,-1-3 0,-3 8 0,0 6 0,0 8 0,0-4 0,0-1 0,0-2 0,0 3 0,0 2 0,0 1 0,0 1 0,0-1 0,0 0 0,0 1 0,0 2 0,0 2 0,0 0 0,0-1 0,0 0 0,0 2 0,0 1 0,0-4 0,0 0 0,0-3 0,0 0 0,0-3 0,0 0 0,0 3 0,-2 4 0,-1 5 0,-2 2 0,-1 2 0,1-3 0,1-3 0,-1-1 0,0-1 0,-1 8 0,0 0 0,0-1 0,1 0 0,2 1 0,0 0 0,0 0 0,-3-1 0,0 2 0,3 1 0,-1-1 0,0 1 0,-2-7 0,-3-1 0,2-3 0,-2-2 0,2 5 0,1 3 0,-2 2 0,2 1 0,0-1 0,0 1 0,0 2 0,0 1 0,0 1 0,1-1 0,0 0 0,3 1 0,-1-1 0,0 0 0,-2 1 0,-1-1 0,0 0 0,0 1 0,0-1 0,-1-2 0,1 1 0,-2-1 0,-3 0 0,0-3 0,0 0 0,2 0 0,3 3 0,-5 0 0,1 1 0,-1 2 0,2 0 0,3 2 0,1 0 0,-1 1 0,0 1 0,-1-2 0,0-1 0,0-1 0,1 3 0,1 3 0,0-1 0,-1-1 0,1-2 0,-1 0 0,-1-1 0,1 4 0,-4-1 0,-2-4 0,0-2 0,-2-1 0,5 1 0,1 6 0,1 0 0,2 2 0,-2-2 0,-2-2 0,1 1 0,-1-1 0,3 3 0,1 1 0,-1-1 0,1 1 0,-2-1 0,-2 1 0,0-3 0,0-1 0,3 0 0,1 1 0,-1 2 0,1 1 0,-1-1 0,0 0 0,0 0 0,-4-1 0,-1-1 0,-2-2 0,1 0 0,4 3 0,1 0 0,2 2 0,0 1 0,0 1 0,-1 1 0,1-1 0,-1-2 0,-5-3 0,0 1 0,-1 2 0,3 0 0,3 2 0,1-1 0,0-2 0,-3 1 0,-1-1 0,0 2 0,1 2 0,2-1 0,0 0 0,0 0 0,-1-1 0,-1-2 0,0 1 0,0-1 0,1 3 0,2 0 0,0-1 0,0-2 0,-1 2 0,1 2 0,0-1 0,-1 1 0,1-3 0,0 0 0,-3-1 0,0 1 0,-1 1 0,1 1 0,2 1 0,1-1 0,-1 0 0,1 0 0,-1 1 0,1-1 0,0 0 0,-2-1 0,2 2 0,-3-4 0,0 1 0,-1-2 0,-1 2 0,2 2 0,2-1 0,1 2 0,-1-1 0,1 0 0,0 1 0,-1-1 0,1 0 0,0 1 0,-1-2 0,-1 2 0,1-1 0,1-1 0,2 1 0,-2 0 0,2-2 0,-4 2 0,1 0 0,1 1 0,0-1 0,-3 1 0,3-2 0,0-1 0,1 2 0,-1-2 0,0 2 0,-3 0 0,3 1 0,2 0 0,-3-2 0,4 0 0,-2-2 0,4 1 0,0 0 0,0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99" name="Shape 9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dt="0"/>
  <p:notesStyle>
    <a:lvl1pPr latinLnBrk="0">
      <a:defRPr sz="1400">
        <a:latin typeface="+mj-lt"/>
        <a:ea typeface="+mj-ea"/>
        <a:cs typeface="+mj-cs"/>
        <a:sym typeface="Arial"/>
      </a:defRPr>
    </a:lvl1pPr>
    <a:lvl2pPr indent="228600" latinLnBrk="0">
      <a:defRPr sz="1400">
        <a:latin typeface="+mj-lt"/>
        <a:ea typeface="+mj-ea"/>
        <a:cs typeface="+mj-cs"/>
        <a:sym typeface="Arial"/>
      </a:defRPr>
    </a:lvl2pPr>
    <a:lvl3pPr indent="457200" latinLnBrk="0">
      <a:defRPr sz="1400">
        <a:latin typeface="+mj-lt"/>
        <a:ea typeface="+mj-ea"/>
        <a:cs typeface="+mj-cs"/>
        <a:sym typeface="Arial"/>
      </a:defRPr>
    </a:lvl3pPr>
    <a:lvl4pPr indent="685800" latinLnBrk="0">
      <a:defRPr sz="1400">
        <a:latin typeface="+mj-lt"/>
        <a:ea typeface="+mj-ea"/>
        <a:cs typeface="+mj-cs"/>
        <a:sym typeface="Arial"/>
      </a:defRPr>
    </a:lvl4pPr>
    <a:lvl5pPr indent="914400" latinLnBrk="0">
      <a:defRPr sz="1400">
        <a:latin typeface="+mj-lt"/>
        <a:ea typeface="+mj-ea"/>
        <a:cs typeface="+mj-cs"/>
        <a:sym typeface="Arial"/>
      </a:defRPr>
    </a:lvl5pPr>
    <a:lvl6pPr indent="1143000" latinLnBrk="0">
      <a:defRPr sz="1400">
        <a:latin typeface="+mj-lt"/>
        <a:ea typeface="+mj-ea"/>
        <a:cs typeface="+mj-cs"/>
        <a:sym typeface="Arial"/>
      </a:defRPr>
    </a:lvl6pPr>
    <a:lvl7pPr indent="1371600" latinLnBrk="0">
      <a:defRPr sz="1400">
        <a:latin typeface="+mj-lt"/>
        <a:ea typeface="+mj-ea"/>
        <a:cs typeface="+mj-cs"/>
        <a:sym typeface="Arial"/>
      </a:defRPr>
    </a:lvl7pPr>
    <a:lvl8pPr indent="1600200" latinLnBrk="0">
      <a:defRPr sz="1400">
        <a:latin typeface="+mj-lt"/>
        <a:ea typeface="+mj-ea"/>
        <a:cs typeface="+mj-cs"/>
        <a:sym typeface="Arial"/>
      </a:defRPr>
    </a:lvl8pPr>
    <a:lvl9pPr indent="1828800" latinLnBrk="0">
      <a:defRPr sz="1400">
        <a:latin typeface="+mj-lt"/>
        <a:ea typeface="+mj-ea"/>
        <a:cs typeface="+mj-cs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00150" y="1790058"/>
            <a:ext cx="6743700" cy="1234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lIns="274320" rIns="274320" anchor="ctr" anchorCtr="1">
            <a:normAutofit/>
          </a:bodyPr>
          <a:lstStyle>
            <a:lvl1pPr algn="ctr">
              <a:defRPr sz="2850" b="1" i="0">
                <a:solidFill>
                  <a:schemeClr val="bg1"/>
                </a:solidFill>
                <a:latin typeface="Nunito Light" pitchFamily="2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21396" y="3264408"/>
            <a:ext cx="5101209" cy="929921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1500" b="0" i="0">
                <a:solidFill>
                  <a:schemeClr val="bg2"/>
                </a:solidFill>
                <a:latin typeface="Nunito Light" pitchFamily="2" charset="77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11158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1682871"/>
            <a:ext cx="3364992" cy="85612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anchor="ctr" anchorCtr="1">
            <a:normAutofit/>
          </a:bodyPr>
          <a:lstStyle>
            <a:lvl1pPr>
              <a:defRPr sz="1650" b="0" i="0">
                <a:solidFill>
                  <a:srgbClr val="262626"/>
                </a:solidFill>
                <a:latin typeface="Nunito Light" pitchFamily="2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6676" y="2662439"/>
            <a:ext cx="2846070" cy="164552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125" b="0" i="0">
                <a:solidFill>
                  <a:schemeClr val="accent5"/>
                </a:solidFill>
                <a:latin typeface="NeueHaasGroteskDisp Pro" panose="020B0504020202020204" pitchFamily="34" charset="77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C8B3484D-139C-7245-B6E1-4A9A5E5B94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652456" y="483387"/>
            <a:ext cx="2065310" cy="854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50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D7AE033F-9B5A-C74A-A6E3-28D3BB710A33}" type="datetime4">
              <a:rPr lang="en-HK" smtClean="0"/>
              <a:t>7 July 2023</a:t>
            </a:fld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4573422" y="0"/>
            <a:ext cx="4572000" cy="51434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52060" y="603504"/>
            <a:ext cx="3611880" cy="3936492"/>
          </a:xfrm>
        </p:spPr>
        <p:txBody>
          <a:bodyPr>
            <a:normAutofit/>
          </a:bodyPr>
          <a:lstStyle>
            <a:lvl1pPr>
              <a:defRPr sz="1425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2805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1329684"/>
            <a:ext cx="3371249" cy="8509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 anchorCtr="1">
            <a:noAutofit/>
          </a:bodyPr>
          <a:lstStyle>
            <a:lvl1pPr algn="l">
              <a:defRPr sz="1650" b="0" i="0">
                <a:solidFill>
                  <a:srgbClr val="262626"/>
                </a:solidFill>
                <a:latin typeface="Nunito Light" pitchFamily="2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72000" y="0"/>
            <a:ext cx="4576573" cy="5143500"/>
          </a:xfrm>
          <a:solidFill>
            <a:schemeClr val="bg1">
              <a:lumMod val="85000"/>
            </a:schemeClr>
          </a:solidFill>
        </p:spPr>
        <p:txBody>
          <a:bodyPr anchor="t"/>
          <a:lstStyle>
            <a:lvl1pPr marL="0" indent="0"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093" y="2180664"/>
            <a:ext cx="2846070" cy="1645528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125" b="0" i="0">
                <a:solidFill>
                  <a:schemeClr val="tx1"/>
                </a:solidFill>
                <a:latin typeface="NeueHaasGroteskDisp Pro" panose="020B0504020202020204" pitchFamily="34" charset="77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129814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234" y="875199"/>
            <a:ext cx="8291532" cy="891540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accent5"/>
                </a:solidFill>
                <a:latin typeface="Nunito Light" pitchFamily="2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800712" y="80764"/>
            <a:ext cx="274320" cy="274320"/>
          </a:xfrm>
          <a:prstGeom prst="ellipse">
            <a:avLst/>
          </a:prstGeom>
        </p:spPr>
        <p:txBody>
          <a:bodyPr/>
          <a:lstStyle/>
          <a:p>
            <a:fld id="{86CB4B4D-7CA3-9044-876B-883B54F8677D}" type="slidenum">
              <a:rPr lang="en-HK" smtClean="0"/>
              <a:t>‹#›</a:t>
            </a:fld>
            <a:endParaRPr lang="en-HK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315A0C43-5569-F94B-B878-FFEE376706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52456" y="483387"/>
            <a:ext cx="2065310" cy="854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50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F74500CA-3348-8C4B-B8D7-A096F6F96DFA}" type="datetime4">
              <a:rPr lang="en-HK" smtClean="0"/>
              <a:t>7 July 2023</a:t>
            </a:fld>
            <a:endParaRPr lang="en-US"/>
          </a:p>
        </p:txBody>
      </p:sp>
      <p:sp>
        <p:nvSpPr>
          <p:cNvPr id="8" name="Footer Placeholder 20">
            <a:extLst>
              <a:ext uri="{FF2B5EF4-FFF2-40B4-BE49-F238E27FC236}">
                <a16:creationId xmlns:a16="http://schemas.microsoft.com/office/drawing/2014/main" id="{A1B377A4-FA28-F744-9DD1-495E9381CD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631666" y="324053"/>
            <a:ext cx="3086100" cy="1478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Insert &gt; Footer &gt; Apply all pages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E14D6967-D157-6D42-BA8D-99AE84BC742B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2803525439"/>
              </p:ext>
            </p:extLst>
          </p:nvPr>
        </p:nvGraphicFramePr>
        <p:xfrm>
          <a:off x="2126505" y="1746432"/>
          <a:ext cx="4890989" cy="32606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672758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ert Onlin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800712" y="80764"/>
            <a:ext cx="274320" cy="274320"/>
          </a:xfrm>
          <a:prstGeom prst="ellipse">
            <a:avLst/>
          </a:prstGeom>
        </p:spPr>
        <p:txBody>
          <a:bodyPr/>
          <a:lstStyle/>
          <a:p>
            <a:fld id="{86CB4B4D-7CA3-9044-876B-883B54F8677D}" type="slidenum">
              <a:rPr lang="en-HK" smtClean="0"/>
              <a:t>‹#›</a:t>
            </a:fld>
            <a:endParaRPr lang="en-HK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66463AA9-B777-2242-8244-A46AB703D5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52456" y="483387"/>
            <a:ext cx="2065310" cy="854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50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007B3F0A-0A47-1D4E-800B-8CAEE65D6364}" type="datetime4">
              <a:rPr lang="en-HK" smtClean="0"/>
              <a:t>7 July 2023</a:t>
            </a:fld>
            <a:endParaRPr lang="en-US"/>
          </a:p>
        </p:txBody>
      </p:sp>
      <p:sp>
        <p:nvSpPr>
          <p:cNvPr id="12" name="Online Image Placeholder 11">
            <a:extLst>
              <a:ext uri="{FF2B5EF4-FFF2-40B4-BE49-F238E27FC236}">
                <a16:creationId xmlns:a16="http://schemas.microsoft.com/office/drawing/2014/main" id="{AB7C1817-F42C-EA42-B142-495B8E904645}"/>
              </a:ext>
            </a:extLst>
          </p:cNvPr>
          <p:cNvSpPr>
            <a:spLocks noGrp="1"/>
          </p:cNvSpPr>
          <p:nvPr>
            <p:ph type="clipArt" sz="quarter" idx="13"/>
          </p:nvPr>
        </p:nvSpPr>
        <p:spPr>
          <a:xfrm>
            <a:off x="0" y="730250"/>
            <a:ext cx="9144000" cy="441325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8449C897-F3C7-1944-85F4-8830B62F6F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1027" y="4659516"/>
            <a:ext cx="5192973" cy="4833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 anchorCtr="1">
            <a:normAutofit/>
          </a:bodyPr>
          <a:lstStyle>
            <a:lvl1pPr>
              <a:defRPr sz="1650" b="0" i="0">
                <a:solidFill>
                  <a:srgbClr val="262626"/>
                </a:solidFill>
                <a:latin typeface="NeueHaasGroteskDisp Pro" panose="020B0504020202020204" pitchFamily="34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8" name="Footer Placeholder 20">
            <a:extLst>
              <a:ext uri="{FF2B5EF4-FFF2-40B4-BE49-F238E27FC236}">
                <a16:creationId xmlns:a16="http://schemas.microsoft.com/office/drawing/2014/main" id="{F51C0129-0468-6248-9AEA-CC711E5BDE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631666" y="324053"/>
            <a:ext cx="3086100" cy="1478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Insert &gt; Footer &gt; Apply all pages</a:t>
            </a:r>
          </a:p>
        </p:txBody>
      </p:sp>
    </p:spTree>
    <p:extLst>
      <p:ext uri="{BB962C8B-B14F-4D97-AF65-F5344CB8AC3E}">
        <p14:creationId xmlns:p14="http://schemas.microsoft.com/office/powerpoint/2010/main" val="21454486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800712" y="80764"/>
            <a:ext cx="274320" cy="274320"/>
          </a:xfrm>
          <a:prstGeom prst="ellipse">
            <a:avLst/>
          </a:prstGeom>
        </p:spPr>
        <p:txBody>
          <a:bodyPr/>
          <a:lstStyle/>
          <a:p>
            <a:fld id="{86CB4B4D-7CA3-9044-876B-883B54F8677D}" type="slidenum">
              <a:rPr lang="en-HK" smtClean="0"/>
              <a:t>‹#›</a:t>
            </a:fld>
            <a:endParaRPr lang="en-HK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C023F1C-3C00-A746-9B40-BFB8A773949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52456" y="483387"/>
            <a:ext cx="2065310" cy="854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50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259F5E7E-339D-564B-B016-598A8C4560E8}" type="datetime4">
              <a:rPr lang="en-HK" smtClean="0"/>
              <a:t>7 July 2023</a:t>
            </a:fld>
            <a:endParaRPr lang="en-US"/>
          </a:p>
        </p:txBody>
      </p:sp>
      <p:sp>
        <p:nvSpPr>
          <p:cNvPr id="6" name="Footer Placeholder 20">
            <a:extLst>
              <a:ext uri="{FF2B5EF4-FFF2-40B4-BE49-F238E27FC236}">
                <a16:creationId xmlns:a16="http://schemas.microsoft.com/office/drawing/2014/main" id="{A693364F-8213-6F4E-BAB6-8FBA7FBCF1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631666" y="324053"/>
            <a:ext cx="3086100" cy="1478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Insert &gt; Footer &gt; Apply all pages</a:t>
            </a:r>
          </a:p>
        </p:txBody>
      </p:sp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39EAFFD7-2134-1541-90D7-B1058EDBE7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86" r="432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CDC6D395-EC0F-0744-88E3-2709F77C00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86" r="432"/>
          <a:stretch/>
        </p:blipFill>
        <p:spPr>
          <a:xfrm rot="10800000"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1328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gradFill rotWithShape="1">
          <a:gsLst>
            <a:gs pos="0">
              <a:schemeClr val="bg1">
                <a:tint val="97000"/>
                <a:shade val="100000"/>
                <a:satMod val="185000"/>
                <a:lumMod val="120000"/>
              </a:schemeClr>
            </a:gs>
            <a:gs pos="0">
              <a:schemeClr val="bg1">
                <a:lumMod val="65000"/>
              </a:schemeClr>
            </a:gs>
          </a:gsLst>
          <a:path path="circle">
            <a:fillToRect l="50000" t="55000" r="125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00150" y="1790058"/>
            <a:ext cx="6743700" cy="1234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lIns="274320" rIns="274320" anchor="ctr" anchorCtr="1">
            <a:normAutofit/>
          </a:bodyPr>
          <a:lstStyle>
            <a:lvl1pPr algn="ctr">
              <a:defRPr sz="2850" b="0" i="0">
                <a:solidFill>
                  <a:schemeClr val="accent5"/>
                </a:solidFill>
                <a:latin typeface="Nunito Light" pitchFamily="2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21396" y="3264408"/>
            <a:ext cx="5101209" cy="929921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1500" b="0" i="0">
                <a:solidFill>
                  <a:schemeClr val="tx1">
                    <a:lumMod val="75000"/>
                    <a:lumOff val="25000"/>
                  </a:schemeClr>
                </a:solidFill>
                <a:latin typeface="Nunito Light" pitchFamily="2" charset="77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ACD4A2AF-B743-7640-BD48-06293DBDCE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52456" y="483387"/>
            <a:ext cx="2065310" cy="854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50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BAD24030-6C35-A04C-91AC-0695B40EA9D3}" type="datetime4">
              <a:rPr lang="en-HK" smtClean="0"/>
              <a:t>7 July 2023</a:t>
            </a:fld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1B507DAC-5E12-3F49-BEE3-2E49B3174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00712" y="80764"/>
            <a:ext cx="274320" cy="274320"/>
          </a:xfrm>
          <a:prstGeom prst="ellipse">
            <a:avLst/>
          </a:prstGeom>
        </p:spPr>
        <p:txBody>
          <a:bodyPr/>
          <a:lstStyle/>
          <a:p>
            <a:fld id="{86CB4B4D-7CA3-9044-876B-883B54F8677D}" type="slidenum">
              <a:rPr lang="en-HK" smtClean="0"/>
              <a:t>‹#›</a:t>
            </a:fld>
            <a:endParaRPr lang="en-HK"/>
          </a:p>
        </p:txBody>
      </p:sp>
      <p:sp>
        <p:nvSpPr>
          <p:cNvPr id="6" name="Footer Placeholder 20">
            <a:extLst>
              <a:ext uri="{FF2B5EF4-FFF2-40B4-BE49-F238E27FC236}">
                <a16:creationId xmlns:a16="http://schemas.microsoft.com/office/drawing/2014/main" id="{A225DBB8-09B1-DE44-8DCF-14F91699E3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631666" y="324053"/>
            <a:ext cx="3086100" cy="1478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Insert &gt; Footer &gt; Apply all pages</a:t>
            </a:r>
          </a:p>
        </p:txBody>
      </p:sp>
    </p:spTree>
    <p:extLst>
      <p:ext uri="{BB962C8B-B14F-4D97-AF65-F5344CB8AC3E}">
        <p14:creationId xmlns:p14="http://schemas.microsoft.com/office/powerpoint/2010/main" val="32821294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08A2E4-88CA-6F42-BDF8-AFF4E9857F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234" y="773373"/>
            <a:ext cx="8291532" cy="993775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607E5F-AEDC-9D43-8BBB-BD2FC3D4A64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800712" y="80764"/>
            <a:ext cx="274320" cy="274320"/>
          </a:xfrm>
          <a:prstGeom prst="ellipse">
            <a:avLst/>
          </a:prstGeom>
        </p:spPr>
        <p:txBody>
          <a:bodyPr/>
          <a:lstStyle/>
          <a:p>
            <a:fld id="{86CB4B4D-7CA3-9044-876B-883B54F8677D}" type="slidenum">
              <a:rPr lang="en-HK" smtClean="0"/>
              <a:t>‹#›</a:t>
            </a:fld>
            <a:endParaRPr lang="en-HK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C296D6D-E121-BE4C-9877-3A107C5497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52456" y="483387"/>
            <a:ext cx="2065310" cy="854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50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9608B3AA-1729-7340-9CDF-851D56CD8262}" type="datetime4">
              <a:rPr lang="en-HK" smtClean="0"/>
              <a:t>7 July 2023</a:t>
            </a:fld>
            <a:endParaRPr lang="en-US"/>
          </a:p>
        </p:txBody>
      </p:sp>
      <p:sp>
        <p:nvSpPr>
          <p:cNvPr id="6" name="Footer Placeholder 20">
            <a:extLst>
              <a:ext uri="{FF2B5EF4-FFF2-40B4-BE49-F238E27FC236}">
                <a16:creationId xmlns:a16="http://schemas.microsoft.com/office/drawing/2014/main" id="{B36395AB-AE9F-3948-9731-09CC6150F0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631666" y="324053"/>
            <a:ext cx="3086100" cy="1478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Insert &gt; Footer &gt; Apply all pages</a:t>
            </a:r>
          </a:p>
        </p:txBody>
      </p:sp>
    </p:spTree>
    <p:extLst>
      <p:ext uri="{BB962C8B-B14F-4D97-AF65-F5344CB8AC3E}">
        <p14:creationId xmlns:p14="http://schemas.microsoft.com/office/powerpoint/2010/main" val="34653501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234" y="875199"/>
            <a:ext cx="8291532" cy="891540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800712" y="80764"/>
            <a:ext cx="274320" cy="274320"/>
          </a:xfrm>
          <a:prstGeom prst="ellipse">
            <a:avLst/>
          </a:prstGeom>
        </p:spPr>
        <p:txBody>
          <a:bodyPr/>
          <a:lstStyle/>
          <a:p>
            <a:fld id="{86CB4B4D-7CA3-9044-876B-883B54F8677D}" type="slidenum">
              <a:rPr lang="en-HK" smtClean="0"/>
              <a:t>‹#›</a:t>
            </a:fld>
            <a:endParaRPr lang="en-HK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A755E24D-1782-394C-AF0C-E98F4E7E567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52456" y="483387"/>
            <a:ext cx="2065310" cy="854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50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130C643F-3494-E143-9543-3C44951DC3EB}" type="datetime4">
              <a:rPr lang="en-HK" smtClean="0"/>
              <a:t>7 July 2023</a:t>
            </a:fld>
            <a:endParaRPr lang="en-US"/>
          </a:p>
        </p:txBody>
      </p:sp>
      <p:sp>
        <p:nvSpPr>
          <p:cNvPr id="6" name="Footer Placeholder 20">
            <a:extLst>
              <a:ext uri="{FF2B5EF4-FFF2-40B4-BE49-F238E27FC236}">
                <a16:creationId xmlns:a16="http://schemas.microsoft.com/office/drawing/2014/main" id="{AB1A5C89-5B83-AA41-921F-7E5336B874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631666" y="324053"/>
            <a:ext cx="3086100" cy="1478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Insert &gt; Footer &gt; Apply all pages</a:t>
            </a:r>
          </a:p>
        </p:txBody>
      </p:sp>
    </p:spTree>
    <p:extLst>
      <p:ext uri="{BB962C8B-B14F-4D97-AF65-F5344CB8AC3E}">
        <p14:creationId xmlns:p14="http://schemas.microsoft.com/office/powerpoint/2010/main" val="14163356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0150" y="1790058"/>
            <a:ext cx="6743700" cy="1234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lIns="274320" rIns="274320" anchor="ctr" anchorCtr="1">
            <a:normAutofit/>
          </a:bodyPr>
          <a:lstStyle>
            <a:lvl1pPr algn="ctr">
              <a:defRPr sz="2850">
                <a:solidFill>
                  <a:schemeClr val="tx1"/>
                </a:solidFill>
                <a:latin typeface="Nunito Light" pitchFamily="2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1396" y="3264349"/>
            <a:ext cx="5101209" cy="94881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1500">
                <a:solidFill>
                  <a:schemeClr val="tx1"/>
                </a:solidFill>
                <a:latin typeface="Nunito Light" pitchFamily="2" charset="77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800712" y="80764"/>
            <a:ext cx="274320" cy="274320"/>
          </a:xfrm>
          <a:prstGeom prst="ellipse">
            <a:avLst/>
          </a:prstGeom>
        </p:spPr>
        <p:txBody>
          <a:bodyPr/>
          <a:lstStyle/>
          <a:p>
            <a:fld id="{86CB4B4D-7CA3-9044-876B-883B54F8677D}" type="slidenum">
              <a:rPr lang="en-HK" smtClean="0"/>
              <a:t>‹#›</a:t>
            </a:fld>
            <a:endParaRPr lang="en-HK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E79AD8E6-1AD9-E548-A170-F1BED6572C8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52456" y="483387"/>
            <a:ext cx="2065310" cy="854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50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D578C64B-BF54-0042-A8D5-F569FA3CA757}" type="datetime4">
              <a:rPr lang="en-HK" smtClean="0"/>
              <a:t>7 July 2023</a:t>
            </a:fld>
            <a:endParaRPr lang="en-US"/>
          </a:p>
        </p:txBody>
      </p:sp>
      <p:sp>
        <p:nvSpPr>
          <p:cNvPr id="8" name="Footer Placeholder 20">
            <a:extLst>
              <a:ext uri="{FF2B5EF4-FFF2-40B4-BE49-F238E27FC236}">
                <a16:creationId xmlns:a16="http://schemas.microsoft.com/office/drawing/2014/main" id="{A4465E34-AE3D-2D47-B97F-5BE9FD70E7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631666" y="324053"/>
            <a:ext cx="3086100" cy="1478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Insert &gt; Footer &gt; Apply all pages</a:t>
            </a:r>
          </a:p>
        </p:txBody>
      </p:sp>
    </p:spTree>
    <p:extLst>
      <p:ext uri="{BB962C8B-B14F-4D97-AF65-F5344CB8AC3E}">
        <p14:creationId xmlns:p14="http://schemas.microsoft.com/office/powerpoint/2010/main" val="17885811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234" y="875199"/>
            <a:ext cx="8291532" cy="891540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86434" y="1978533"/>
            <a:ext cx="3203828" cy="2326487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3737" y="1978533"/>
            <a:ext cx="3202685" cy="2326487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8800712" y="80764"/>
            <a:ext cx="274320" cy="274320"/>
          </a:xfrm>
          <a:prstGeom prst="ellipse">
            <a:avLst/>
          </a:prstGeom>
        </p:spPr>
        <p:txBody>
          <a:bodyPr/>
          <a:lstStyle/>
          <a:p>
            <a:fld id="{86CB4B4D-7CA3-9044-876B-883B54F8677D}" type="slidenum">
              <a:rPr lang="en-HK" smtClean="0"/>
              <a:t>‹#›</a:t>
            </a:fld>
            <a:endParaRPr lang="en-HK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DF3BFCF6-8772-3D4E-9CBA-D8E1A6B03DA9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6652456" y="483387"/>
            <a:ext cx="2065310" cy="854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50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66654379-BDCB-E249-A262-054C944743DD}" type="datetime4">
              <a:rPr lang="en-HK" smtClean="0"/>
              <a:t>7 July 2023</a:t>
            </a:fld>
            <a:endParaRPr lang="en-US"/>
          </a:p>
        </p:txBody>
      </p:sp>
      <p:sp>
        <p:nvSpPr>
          <p:cNvPr id="7" name="Footer Placeholder 20">
            <a:extLst>
              <a:ext uri="{FF2B5EF4-FFF2-40B4-BE49-F238E27FC236}">
                <a16:creationId xmlns:a16="http://schemas.microsoft.com/office/drawing/2014/main" id="{F20796BC-213D-9840-BC2A-E881DCB168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631666" y="324053"/>
            <a:ext cx="3086100" cy="1478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Insert &gt; Footer &gt; Apply all pages</a:t>
            </a:r>
          </a:p>
        </p:txBody>
      </p:sp>
    </p:spTree>
    <p:extLst>
      <p:ext uri="{BB962C8B-B14F-4D97-AF65-F5344CB8AC3E}">
        <p14:creationId xmlns:p14="http://schemas.microsoft.com/office/powerpoint/2010/main" val="25354719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C023F1C-3C00-A746-9B40-BFB8A773949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52456" y="483387"/>
            <a:ext cx="2065310" cy="854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500">
                <a:solidFill>
                  <a:schemeClr val="bg1">
                    <a:lumMod val="50000"/>
                    <a:alpha val="70000"/>
                  </a:schemeClr>
                </a:solidFill>
              </a:defRPr>
            </a:lvl1pPr>
          </a:lstStyle>
          <a:p>
            <a:fld id="{259F5E7E-339D-564B-B016-598A8C4560E8}" type="datetime4">
              <a:rPr lang="en-HK" smtClean="0"/>
              <a:pPr/>
              <a:t>7 July 2023</a:t>
            </a:fld>
            <a:endParaRPr lang="en-US" dirty="0"/>
          </a:p>
        </p:txBody>
      </p:sp>
      <p:sp>
        <p:nvSpPr>
          <p:cNvPr id="6" name="Footer Placeholder 20">
            <a:extLst>
              <a:ext uri="{FF2B5EF4-FFF2-40B4-BE49-F238E27FC236}">
                <a16:creationId xmlns:a16="http://schemas.microsoft.com/office/drawing/2014/main" id="{A693364F-8213-6F4E-BAB6-8FBA7FBCF1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631666" y="324053"/>
            <a:ext cx="3086100" cy="1478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Insert &gt; Footer &gt; Apply all pages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24F1856-49BA-924C-A3EC-1D020A5B73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00712" y="80764"/>
            <a:ext cx="274320" cy="274320"/>
          </a:xfrm>
          <a:prstGeom prst="ellipse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vert="horz" lIns="18288" tIns="45720" rIns="18288" bIns="45720" rtlCol="0" anchor="ctr">
            <a:noAutofit/>
          </a:bodyPr>
          <a:lstStyle>
            <a:lvl1pPr algn="ctr">
              <a:defRPr sz="825" b="0" cap="none" spc="0" baseline="0">
                <a:ln w="0"/>
                <a:solidFill>
                  <a:schemeClr val="bg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defRPr>
            </a:lvl1pPr>
          </a:lstStyle>
          <a:p>
            <a:fld id="{86CB4B4D-7CA3-9044-876B-883B54F8677D}" type="slidenum">
              <a:rPr lang="en-HK" smtClean="0"/>
              <a:pPr/>
              <a:t>‹#›</a:t>
            </a:fld>
            <a:endParaRPr lang="en-HK" dirty="0"/>
          </a:p>
        </p:txBody>
      </p:sp>
    </p:spTree>
    <p:extLst>
      <p:ext uri="{BB962C8B-B14F-4D97-AF65-F5344CB8AC3E}">
        <p14:creationId xmlns:p14="http://schemas.microsoft.com/office/powerpoint/2010/main" val="3690022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87577" y="1783564"/>
            <a:ext cx="3202686" cy="528065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425" b="0" cap="all" spc="75" baseline="0">
                <a:solidFill>
                  <a:schemeClr val="accent5"/>
                </a:solidFill>
              </a:defRPr>
            </a:lvl1pPr>
            <a:lvl2pPr marL="342900" indent="0">
              <a:buNone/>
              <a:defRPr sz="1425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87577" y="2405927"/>
            <a:ext cx="3202686" cy="1947582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3737" y="2405927"/>
            <a:ext cx="3190113" cy="1947582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753737" y="1783564"/>
            <a:ext cx="3202686" cy="528065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425" b="0" cap="all" spc="75" baseline="0">
                <a:solidFill>
                  <a:schemeClr val="accent5"/>
                </a:solidFill>
              </a:defRPr>
            </a:lvl1pPr>
            <a:lvl2pPr marL="342900" indent="0">
              <a:buNone/>
              <a:defRPr sz="1425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800712" y="80764"/>
            <a:ext cx="274320" cy="274320"/>
          </a:xfrm>
          <a:prstGeom prst="ellipse">
            <a:avLst/>
          </a:prstGeom>
        </p:spPr>
        <p:txBody>
          <a:bodyPr/>
          <a:lstStyle/>
          <a:p>
            <a:fld id="{86CB4B4D-7CA3-9044-876B-883B54F8677D}" type="slidenum">
              <a:rPr lang="en-HK" smtClean="0"/>
              <a:t>‹#›</a:t>
            </a:fld>
            <a:endParaRPr lang="en-HK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426234" y="875199"/>
            <a:ext cx="8291532" cy="891540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141C3C5E-F20C-0A4C-86C3-C9FA40F49AD1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6652456" y="483387"/>
            <a:ext cx="2065310" cy="854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50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0E722DC5-2EAE-A041-BC67-FC92422DCF70}" type="datetime4">
              <a:rPr lang="en-HK" smtClean="0"/>
              <a:t>7 July 2023</a:t>
            </a:fld>
            <a:endParaRPr lang="en-US"/>
          </a:p>
        </p:txBody>
      </p:sp>
      <p:sp>
        <p:nvSpPr>
          <p:cNvPr id="13" name="Footer Placeholder 20">
            <a:extLst>
              <a:ext uri="{FF2B5EF4-FFF2-40B4-BE49-F238E27FC236}">
                <a16:creationId xmlns:a16="http://schemas.microsoft.com/office/drawing/2014/main" id="{6C09E563-A681-E941-AC4A-5D544C3B21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631666" y="324053"/>
            <a:ext cx="3086100" cy="1478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Insert &gt; Footer &gt; Apply all pages</a:t>
            </a:r>
          </a:p>
        </p:txBody>
      </p:sp>
    </p:spTree>
    <p:extLst>
      <p:ext uri="{BB962C8B-B14F-4D97-AF65-F5344CB8AC3E}">
        <p14:creationId xmlns:p14="http://schemas.microsoft.com/office/powerpoint/2010/main" val="15726577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1682871"/>
            <a:ext cx="3364992" cy="85612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anchor="ctr" anchorCtr="1">
            <a:normAutofit/>
          </a:bodyPr>
          <a:lstStyle>
            <a:lvl1pPr>
              <a:defRPr sz="1650" b="0" i="0">
                <a:solidFill>
                  <a:srgbClr val="262626"/>
                </a:solidFill>
                <a:latin typeface="NeueHaasGroteskDisp Pro Md" panose="020B0504020202020204" pitchFamily="34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6676" y="2662439"/>
            <a:ext cx="2846070" cy="164552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125" b="0" i="0">
                <a:solidFill>
                  <a:schemeClr val="accent5"/>
                </a:solidFill>
                <a:latin typeface="NeueHaasGroteskDisp Pro" panose="020B0504020202020204" pitchFamily="34" charset="77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C8B3484D-139C-7245-B6E1-4A9A5E5B94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652456" y="483387"/>
            <a:ext cx="2065310" cy="854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50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D7AE033F-9B5A-C74A-A6E3-28D3BB710A33}" type="datetime4">
              <a:rPr lang="en-HK" smtClean="0"/>
              <a:t>7 July 2023</a:t>
            </a:fld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4573422" y="0"/>
            <a:ext cx="4572000" cy="51434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52060" y="603504"/>
            <a:ext cx="3611880" cy="3936492"/>
          </a:xfrm>
        </p:spPr>
        <p:txBody>
          <a:bodyPr>
            <a:normAutofit/>
          </a:bodyPr>
          <a:lstStyle>
            <a:lvl1pPr>
              <a:defRPr sz="1425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4318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1329684"/>
            <a:ext cx="3371249" cy="8509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 anchorCtr="1">
            <a:noAutofit/>
          </a:bodyPr>
          <a:lstStyle>
            <a:lvl1pPr algn="l">
              <a:defRPr sz="1650" b="0" i="0">
                <a:solidFill>
                  <a:srgbClr val="262626"/>
                </a:solidFill>
                <a:latin typeface="NeueHaasGroteskDisp Pro Md" panose="020B0504020202020204" pitchFamily="34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72000" y="0"/>
            <a:ext cx="4576573" cy="5143500"/>
          </a:xfrm>
          <a:solidFill>
            <a:schemeClr val="bg1">
              <a:lumMod val="85000"/>
            </a:schemeClr>
          </a:solidFill>
        </p:spPr>
        <p:txBody>
          <a:bodyPr anchor="t"/>
          <a:lstStyle>
            <a:lvl1pPr marL="0" indent="0"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093" y="2180664"/>
            <a:ext cx="2846070" cy="1645528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125" b="0" i="0">
                <a:solidFill>
                  <a:schemeClr val="tx1"/>
                </a:solidFill>
                <a:latin typeface="NeueHaasGroteskDisp Pro" panose="020B0504020202020204" pitchFamily="34" charset="77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336111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234" y="875199"/>
            <a:ext cx="8291532" cy="891540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accent5"/>
                </a:solidFill>
                <a:latin typeface="NeueHaasGroteskDisp Pro Md" panose="020B0504020202020204" pitchFamily="34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800712" y="80764"/>
            <a:ext cx="274320" cy="274320"/>
          </a:xfrm>
          <a:prstGeom prst="ellipse">
            <a:avLst/>
          </a:prstGeom>
        </p:spPr>
        <p:txBody>
          <a:bodyPr/>
          <a:lstStyle/>
          <a:p>
            <a:fld id="{86CB4B4D-7CA3-9044-876B-883B54F8677D}" type="slidenum">
              <a:rPr lang="en-HK" smtClean="0"/>
              <a:t>‹#›</a:t>
            </a:fld>
            <a:endParaRPr lang="en-HK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315A0C43-5569-F94B-B878-FFEE376706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52456" y="483387"/>
            <a:ext cx="2065310" cy="854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50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F74500CA-3348-8C4B-B8D7-A096F6F96DFA}" type="datetime4">
              <a:rPr lang="en-HK" smtClean="0"/>
              <a:t>7 July 2023</a:t>
            </a:fld>
            <a:endParaRPr lang="en-US"/>
          </a:p>
        </p:txBody>
      </p:sp>
      <p:sp>
        <p:nvSpPr>
          <p:cNvPr id="8" name="Footer Placeholder 20">
            <a:extLst>
              <a:ext uri="{FF2B5EF4-FFF2-40B4-BE49-F238E27FC236}">
                <a16:creationId xmlns:a16="http://schemas.microsoft.com/office/drawing/2014/main" id="{A1B377A4-FA28-F744-9DD1-495E9381CD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631666" y="324053"/>
            <a:ext cx="3086100" cy="1478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Insert &gt; Footer &gt; Apply all pages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E14D6967-D157-6D42-BA8D-99AE84BC742B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3653305661"/>
              </p:ext>
            </p:extLst>
          </p:nvPr>
        </p:nvGraphicFramePr>
        <p:xfrm>
          <a:off x="2126505" y="1746432"/>
          <a:ext cx="4890989" cy="32606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55648616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ert Onlin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800712" y="80764"/>
            <a:ext cx="274320" cy="274320"/>
          </a:xfrm>
          <a:prstGeom prst="ellipse">
            <a:avLst/>
          </a:prstGeom>
        </p:spPr>
        <p:txBody>
          <a:bodyPr/>
          <a:lstStyle/>
          <a:p>
            <a:fld id="{86CB4B4D-7CA3-9044-876B-883B54F8677D}" type="slidenum">
              <a:rPr lang="en-HK" smtClean="0"/>
              <a:t>‹#›</a:t>
            </a:fld>
            <a:endParaRPr lang="en-HK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66463AA9-B777-2242-8244-A46AB703D5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52456" y="483387"/>
            <a:ext cx="2065310" cy="854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50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007B3F0A-0A47-1D4E-800B-8CAEE65D6364}" type="datetime4">
              <a:rPr lang="en-HK" smtClean="0"/>
              <a:t>7 July 2023</a:t>
            </a:fld>
            <a:endParaRPr lang="en-US"/>
          </a:p>
        </p:txBody>
      </p:sp>
      <p:sp>
        <p:nvSpPr>
          <p:cNvPr id="12" name="Online Image Placeholder 11">
            <a:extLst>
              <a:ext uri="{FF2B5EF4-FFF2-40B4-BE49-F238E27FC236}">
                <a16:creationId xmlns:a16="http://schemas.microsoft.com/office/drawing/2014/main" id="{AB7C1817-F42C-EA42-B142-495B8E904645}"/>
              </a:ext>
            </a:extLst>
          </p:cNvPr>
          <p:cNvSpPr>
            <a:spLocks noGrp="1"/>
          </p:cNvSpPr>
          <p:nvPr>
            <p:ph type="clipArt" sz="quarter" idx="13"/>
          </p:nvPr>
        </p:nvSpPr>
        <p:spPr>
          <a:xfrm>
            <a:off x="0" y="730250"/>
            <a:ext cx="9144000" cy="441325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8449C897-F3C7-1944-85F4-8830B62F6F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1027" y="4659516"/>
            <a:ext cx="5192973" cy="4833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 anchorCtr="1">
            <a:normAutofit/>
          </a:bodyPr>
          <a:lstStyle>
            <a:lvl1pPr>
              <a:defRPr sz="1650" b="0" i="0">
                <a:solidFill>
                  <a:schemeClr val="tx1"/>
                </a:solidFill>
                <a:latin typeface="Nunito Light" pitchFamily="2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8" name="Footer Placeholder 20">
            <a:extLst>
              <a:ext uri="{FF2B5EF4-FFF2-40B4-BE49-F238E27FC236}">
                <a16:creationId xmlns:a16="http://schemas.microsoft.com/office/drawing/2014/main" id="{F51C0129-0468-6248-9AEA-CC711E5BDE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631666" y="324053"/>
            <a:ext cx="3086100" cy="1478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Insert &gt; Footer &gt; Apply all pages</a:t>
            </a:r>
          </a:p>
        </p:txBody>
      </p:sp>
    </p:spTree>
    <p:extLst>
      <p:ext uri="{BB962C8B-B14F-4D97-AF65-F5344CB8AC3E}">
        <p14:creationId xmlns:p14="http://schemas.microsoft.com/office/powerpoint/2010/main" val="38686969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>
            <a:alpha val="80339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160F4E3D-E793-2F4F-8B91-E60C710094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6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  <a14:imgEffect>
                      <a14:brightnessContrast bright="5000" contrast="-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96" t="12979" r="3396" b="15653"/>
          <a:stretch/>
        </p:blipFill>
        <p:spPr>
          <a:xfrm>
            <a:off x="0" y="0"/>
            <a:ext cx="9143999" cy="5143501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800712" y="80764"/>
            <a:ext cx="274320" cy="274320"/>
          </a:xfrm>
          <a:prstGeom prst="ellipse">
            <a:avLst/>
          </a:prstGeom>
        </p:spPr>
        <p:txBody>
          <a:bodyPr/>
          <a:lstStyle/>
          <a:p>
            <a:fld id="{86CB4B4D-7CA3-9044-876B-883B54F8677D}" type="slidenum">
              <a:rPr lang="en-HK" smtClean="0"/>
              <a:t>‹#›</a:t>
            </a:fld>
            <a:endParaRPr lang="en-HK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C023F1C-3C00-A746-9B40-BFB8A773949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52456" y="483387"/>
            <a:ext cx="2065310" cy="854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50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259F5E7E-339D-564B-B016-598A8C4560E8}" type="datetime4">
              <a:rPr lang="en-HK" smtClean="0"/>
              <a:t>7 July 2023</a:t>
            </a:fld>
            <a:endParaRPr lang="en-US"/>
          </a:p>
        </p:txBody>
      </p:sp>
      <p:sp>
        <p:nvSpPr>
          <p:cNvPr id="6" name="Footer Placeholder 20">
            <a:extLst>
              <a:ext uri="{FF2B5EF4-FFF2-40B4-BE49-F238E27FC236}">
                <a16:creationId xmlns:a16="http://schemas.microsoft.com/office/drawing/2014/main" id="{A693364F-8213-6F4E-BAB6-8FBA7FBCF1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631666" y="324053"/>
            <a:ext cx="3086100" cy="1478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Insert &gt; Footer &gt; Apply all pages</a:t>
            </a:r>
          </a:p>
        </p:txBody>
      </p:sp>
    </p:spTree>
    <p:extLst>
      <p:ext uri="{BB962C8B-B14F-4D97-AF65-F5344CB8AC3E}">
        <p14:creationId xmlns:p14="http://schemas.microsoft.com/office/powerpoint/2010/main" val="36443734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00150" y="1790058"/>
            <a:ext cx="6743700" cy="1234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lIns="274320" rIns="274320" anchor="ctr" anchorCtr="1">
            <a:normAutofit/>
          </a:bodyPr>
          <a:lstStyle>
            <a:lvl1pPr algn="ctr">
              <a:defRPr sz="2850" b="0" i="0">
                <a:solidFill>
                  <a:schemeClr val="accent5"/>
                </a:solidFill>
                <a:latin typeface="Nunito Light" pitchFamily="2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21396" y="3264408"/>
            <a:ext cx="5101209" cy="929921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1500" b="0" i="0">
                <a:solidFill>
                  <a:schemeClr val="tx1">
                    <a:lumMod val="75000"/>
                    <a:lumOff val="25000"/>
                  </a:schemeClr>
                </a:solidFill>
                <a:latin typeface="Nunito Light" pitchFamily="2" charset="77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ACD4A2AF-B743-7640-BD48-06293DBDCE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52456" y="483387"/>
            <a:ext cx="2065310" cy="854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50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BAD24030-6C35-A04C-91AC-0695B40EA9D3}" type="datetime4">
              <a:rPr lang="en-HK" smtClean="0"/>
              <a:t>7 July 2023</a:t>
            </a:fld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1B507DAC-5E12-3F49-BEE3-2E49B3174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00712" y="80764"/>
            <a:ext cx="274320" cy="274320"/>
          </a:xfrm>
          <a:prstGeom prst="ellipse">
            <a:avLst/>
          </a:prstGeom>
        </p:spPr>
        <p:txBody>
          <a:bodyPr/>
          <a:lstStyle/>
          <a:p>
            <a:fld id="{86CB4B4D-7CA3-9044-876B-883B54F8677D}" type="slidenum">
              <a:rPr lang="en-HK" smtClean="0"/>
              <a:t>‹#›</a:t>
            </a:fld>
            <a:endParaRPr lang="en-HK"/>
          </a:p>
        </p:txBody>
      </p:sp>
      <p:sp>
        <p:nvSpPr>
          <p:cNvPr id="6" name="Footer Placeholder 20">
            <a:extLst>
              <a:ext uri="{FF2B5EF4-FFF2-40B4-BE49-F238E27FC236}">
                <a16:creationId xmlns:a16="http://schemas.microsoft.com/office/drawing/2014/main" id="{A225DBB8-09B1-DE44-8DCF-14F91699E3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631666" y="324053"/>
            <a:ext cx="3086100" cy="1478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Insert &gt; Footer &gt; Apply all pages</a:t>
            </a:r>
          </a:p>
        </p:txBody>
      </p:sp>
    </p:spTree>
    <p:extLst>
      <p:ext uri="{BB962C8B-B14F-4D97-AF65-F5344CB8AC3E}">
        <p14:creationId xmlns:p14="http://schemas.microsoft.com/office/powerpoint/2010/main" val="39467508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08A2E4-88CA-6F42-BDF8-AFF4E9857F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234" y="773373"/>
            <a:ext cx="8291532" cy="993775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607E5F-AEDC-9D43-8BBB-BD2FC3D4A64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800712" y="80764"/>
            <a:ext cx="274320" cy="274320"/>
          </a:xfrm>
          <a:prstGeom prst="ellipse">
            <a:avLst/>
          </a:prstGeom>
        </p:spPr>
        <p:txBody>
          <a:bodyPr/>
          <a:lstStyle/>
          <a:p>
            <a:fld id="{86CB4B4D-7CA3-9044-876B-883B54F8677D}" type="slidenum">
              <a:rPr lang="en-HK" smtClean="0"/>
              <a:t>‹#›</a:t>
            </a:fld>
            <a:endParaRPr lang="en-HK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C296D6D-E121-BE4C-9877-3A107C5497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52456" y="483387"/>
            <a:ext cx="2065310" cy="854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50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9608B3AA-1729-7340-9CDF-851D56CD8262}" type="datetime4">
              <a:rPr lang="en-HK" smtClean="0"/>
              <a:t>7 July 2023</a:t>
            </a:fld>
            <a:endParaRPr lang="en-US"/>
          </a:p>
        </p:txBody>
      </p:sp>
      <p:sp>
        <p:nvSpPr>
          <p:cNvPr id="6" name="Footer Placeholder 20">
            <a:extLst>
              <a:ext uri="{FF2B5EF4-FFF2-40B4-BE49-F238E27FC236}">
                <a16:creationId xmlns:a16="http://schemas.microsoft.com/office/drawing/2014/main" id="{B36395AB-AE9F-3948-9731-09CC6150F0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631666" y="324053"/>
            <a:ext cx="3086100" cy="1478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Insert &gt; Footer &gt; Apply all pages</a:t>
            </a:r>
          </a:p>
        </p:txBody>
      </p:sp>
    </p:spTree>
    <p:extLst>
      <p:ext uri="{BB962C8B-B14F-4D97-AF65-F5344CB8AC3E}">
        <p14:creationId xmlns:p14="http://schemas.microsoft.com/office/powerpoint/2010/main" val="36064918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234" y="875199"/>
            <a:ext cx="8291532" cy="891540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800712" y="80764"/>
            <a:ext cx="274320" cy="274320"/>
          </a:xfrm>
          <a:prstGeom prst="ellipse">
            <a:avLst/>
          </a:prstGeom>
        </p:spPr>
        <p:txBody>
          <a:bodyPr/>
          <a:lstStyle/>
          <a:p>
            <a:fld id="{86CB4B4D-7CA3-9044-876B-883B54F8677D}" type="slidenum">
              <a:rPr lang="en-HK" smtClean="0"/>
              <a:t>‹#›</a:t>
            </a:fld>
            <a:endParaRPr lang="en-HK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A755E24D-1782-394C-AF0C-E98F4E7E567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52456" y="483387"/>
            <a:ext cx="2065310" cy="854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50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130C643F-3494-E143-9543-3C44951DC3EB}" type="datetime4">
              <a:rPr lang="en-HK" smtClean="0"/>
              <a:t>7 July 2023</a:t>
            </a:fld>
            <a:endParaRPr lang="en-US"/>
          </a:p>
        </p:txBody>
      </p:sp>
      <p:sp>
        <p:nvSpPr>
          <p:cNvPr id="6" name="Footer Placeholder 20">
            <a:extLst>
              <a:ext uri="{FF2B5EF4-FFF2-40B4-BE49-F238E27FC236}">
                <a16:creationId xmlns:a16="http://schemas.microsoft.com/office/drawing/2014/main" id="{AB1A5C89-5B83-AA41-921F-7E5336B874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631666" y="324053"/>
            <a:ext cx="3086100" cy="1478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Insert &gt; Footer &gt; Apply all pages</a:t>
            </a:r>
          </a:p>
        </p:txBody>
      </p:sp>
    </p:spTree>
    <p:extLst>
      <p:ext uri="{BB962C8B-B14F-4D97-AF65-F5344CB8AC3E}">
        <p14:creationId xmlns:p14="http://schemas.microsoft.com/office/powerpoint/2010/main" val="2229867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0150" y="1790058"/>
            <a:ext cx="6743700" cy="1234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lIns="274320" rIns="274320" anchor="ctr" anchorCtr="1">
            <a:normAutofit/>
          </a:bodyPr>
          <a:lstStyle>
            <a:lvl1pPr algn="ctr">
              <a:defRPr sz="285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1396" y="3264349"/>
            <a:ext cx="5101209" cy="94881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800712" y="80764"/>
            <a:ext cx="274320" cy="274320"/>
          </a:xfrm>
          <a:prstGeom prst="ellipse">
            <a:avLst/>
          </a:prstGeom>
        </p:spPr>
        <p:txBody>
          <a:bodyPr/>
          <a:lstStyle/>
          <a:p>
            <a:fld id="{86CB4B4D-7CA3-9044-876B-883B54F8677D}" type="slidenum">
              <a:rPr lang="en-HK" smtClean="0"/>
              <a:t>‹#›</a:t>
            </a:fld>
            <a:endParaRPr lang="en-HK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E79AD8E6-1AD9-E548-A170-F1BED6572C8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52456" y="483387"/>
            <a:ext cx="2065310" cy="854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50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D578C64B-BF54-0042-A8D5-F569FA3CA757}" type="datetime4">
              <a:rPr lang="en-HK" smtClean="0"/>
              <a:t>7 July 2023</a:t>
            </a:fld>
            <a:endParaRPr lang="en-US"/>
          </a:p>
        </p:txBody>
      </p:sp>
      <p:sp>
        <p:nvSpPr>
          <p:cNvPr id="8" name="Footer Placeholder 20">
            <a:extLst>
              <a:ext uri="{FF2B5EF4-FFF2-40B4-BE49-F238E27FC236}">
                <a16:creationId xmlns:a16="http://schemas.microsoft.com/office/drawing/2014/main" id="{A4465E34-AE3D-2D47-B97F-5BE9FD70E7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631666" y="324053"/>
            <a:ext cx="3086100" cy="1478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Insert &gt; Footer &gt; Apply all pages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84136D1-386B-BA49-8E01-B7628D1C5F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063" y="308646"/>
            <a:ext cx="2611012" cy="261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0351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234" y="875199"/>
            <a:ext cx="8291532" cy="891540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86434" y="1978533"/>
            <a:ext cx="3203828" cy="2326487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3737" y="1978533"/>
            <a:ext cx="3202685" cy="2326487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8800712" y="80764"/>
            <a:ext cx="274320" cy="274320"/>
          </a:xfrm>
          <a:prstGeom prst="ellipse">
            <a:avLst/>
          </a:prstGeom>
        </p:spPr>
        <p:txBody>
          <a:bodyPr/>
          <a:lstStyle/>
          <a:p>
            <a:fld id="{86CB4B4D-7CA3-9044-876B-883B54F8677D}" type="slidenum">
              <a:rPr lang="en-HK" smtClean="0"/>
              <a:t>‹#›</a:t>
            </a:fld>
            <a:endParaRPr lang="en-HK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DF3BFCF6-8772-3D4E-9CBA-D8E1A6B03DA9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6652456" y="483387"/>
            <a:ext cx="2065310" cy="854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50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66654379-BDCB-E249-A262-054C944743DD}" type="datetime4">
              <a:rPr lang="en-HK" smtClean="0"/>
              <a:t>7 July 2023</a:t>
            </a:fld>
            <a:endParaRPr lang="en-US"/>
          </a:p>
        </p:txBody>
      </p:sp>
      <p:sp>
        <p:nvSpPr>
          <p:cNvPr id="7" name="Footer Placeholder 20">
            <a:extLst>
              <a:ext uri="{FF2B5EF4-FFF2-40B4-BE49-F238E27FC236}">
                <a16:creationId xmlns:a16="http://schemas.microsoft.com/office/drawing/2014/main" id="{F20796BC-213D-9840-BC2A-E881DCB168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631666" y="324053"/>
            <a:ext cx="3086100" cy="1478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Insert &gt; Footer &gt; Apply all pages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96F89F0-3DE6-EB40-AF4B-F73B077B1C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063" y="308646"/>
            <a:ext cx="2611012" cy="261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8006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87577" y="1783564"/>
            <a:ext cx="3202686" cy="528065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425" b="0" cap="all" spc="75" baseline="0">
                <a:solidFill>
                  <a:schemeClr val="accent5"/>
                </a:solidFill>
              </a:defRPr>
            </a:lvl1pPr>
            <a:lvl2pPr marL="342900" indent="0">
              <a:buNone/>
              <a:defRPr sz="1425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87577" y="2405927"/>
            <a:ext cx="3202686" cy="1947582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3737" y="2405927"/>
            <a:ext cx="3190113" cy="1947582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753737" y="1783564"/>
            <a:ext cx="3202686" cy="528065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425" b="0" cap="all" spc="75" baseline="0">
                <a:solidFill>
                  <a:schemeClr val="accent5"/>
                </a:solidFill>
              </a:defRPr>
            </a:lvl1pPr>
            <a:lvl2pPr marL="342900" indent="0">
              <a:buNone/>
              <a:defRPr sz="1425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800712" y="80764"/>
            <a:ext cx="274320" cy="274320"/>
          </a:xfrm>
          <a:prstGeom prst="ellipse">
            <a:avLst/>
          </a:prstGeom>
        </p:spPr>
        <p:txBody>
          <a:bodyPr/>
          <a:lstStyle/>
          <a:p>
            <a:fld id="{86CB4B4D-7CA3-9044-876B-883B54F8677D}" type="slidenum">
              <a:rPr lang="en-HK" smtClean="0"/>
              <a:t>‹#›</a:t>
            </a:fld>
            <a:endParaRPr lang="en-HK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426234" y="875199"/>
            <a:ext cx="8291532" cy="891540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141C3C5E-F20C-0A4C-86C3-C9FA40F49AD1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6652456" y="483387"/>
            <a:ext cx="2065310" cy="854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50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0E722DC5-2EAE-A041-BC67-FC92422DCF70}" type="datetime4">
              <a:rPr lang="en-HK" smtClean="0"/>
              <a:t>7 July 2023</a:t>
            </a:fld>
            <a:endParaRPr lang="en-US"/>
          </a:p>
        </p:txBody>
      </p:sp>
      <p:sp>
        <p:nvSpPr>
          <p:cNvPr id="13" name="Footer Placeholder 20">
            <a:extLst>
              <a:ext uri="{FF2B5EF4-FFF2-40B4-BE49-F238E27FC236}">
                <a16:creationId xmlns:a16="http://schemas.microsoft.com/office/drawing/2014/main" id="{6C09E563-A681-E941-AC4A-5D544C3B21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631666" y="324053"/>
            <a:ext cx="3086100" cy="1478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Insert &gt; Footer &gt; Apply all pages</a:t>
            </a:r>
          </a:p>
        </p:txBody>
      </p:sp>
    </p:spTree>
    <p:extLst>
      <p:ext uri="{BB962C8B-B14F-4D97-AF65-F5344CB8AC3E}">
        <p14:creationId xmlns:p14="http://schemas.microsoft.com/office/powerpoint/2010/main" val="10997658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theme" Target="../theme/theme1.xml"/><Relationship Id="rId4" Type="http://schemas.openxmlformats.org/officeDocument/2006/relationships/image" Target="../media/image3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89BBE98-D6AE-1EFA-6A3F-1486BA3F8563}"/>
              </a:ext>
            </a:extLst>
          </p:cNvPr>
          <p:cNvGrpSpPr/>
          <p:nvPr userDrawn="1"/>
        </p:nvGrpSpPr>
        <p:grpSpPr>
          <a:xfrm>
            <a:off x="6033478" y="163551"/>
            <a:ext cx="2739201" cy="441859"/>
            <a:chOff x="6033478" y="4493520"/>
            <a:chExt cx="2739201" cy="441859"/>
          </a:xfrm>
        </p:grpSpPr>
        <p:pic>
          <p:nvPicPr>
            <p:cNvPr id="7" name="Picture 2" descr="Picture 2">
              <a:extLst>
                <a:ext uri="{FF2B5EF4-FFF2-40B4-BE49-F238E27FC236}">
                  <a16:creationId xmlns:a16="http://schemas.microsoft.com/office/drawing/2014/main" id="{A82FE828-C115-2F4A-85B7-4D657DBD274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6033478" y="4557132"/>
              <a:ext cx="1643097" cy="314637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8" name="Picture 6" descr="Picture 6">
              <a:extLst>
                <a:ext uri="{FF2B5EF4-FFF2-40B4-BE49-F238E27FC236}">
                  <a16:creationId xmlns:a16="http://schemas.microsoft.com/office/drawing/2014/main" id="{22D58D50-58DB-2740-A620-7D7C60EDEDF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7896610" y="4493520"/>
              <a:ext cx="876069" cy="441859"/>
            </a:xfrm>
            <a:prstGeom prst="rect">
              <a:avLst/>
            </a:prstGeom>
            <a:ln w="12700">
              <a:miter lim="400000"/>
            </a:ln>
          </p:spPr>
        </p:pic>
      </p:grpSp>
      <p:pic>
        <p:nvPicPr>
          <p:cNvPr id="4" name="Picture 3" descr="Text&#10;&#10;Description automatically generated with medium confidence">
            <a:extLst>
              <a:ext uri="{FF2B5EF4-FFF2-40B4-BE49-F238E27FC236}">
                <a16:creationId xmlns:a16="http://schemas.microsoft.com/office/drawing/2014/main" id="{E3121212-5B4E-48A0-4CA8-152CE9E86AC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754" y="161502"/>
            <a:ext cx="1478310" cy="794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791588"/>
      </p:ext>
    </p:extLst>
  </p:cSld>
  <p:clrMap bg1="lt1" tx1="dk1" bg2="lt2" tx2="dk2" accent1="accent1" accent2="accent2" accent3="accent3" accent4="accent4" accent5="accent5" accent6="accent6" hlink="hlink" folHlink="folHlink"/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2304EC43-B616-477B-54F0-B8F6AC246EAB}"/>
              </a:ext>
            </a:extLst>
          </p:cNvPr>
          <p:cNvGrpSpPr/>
          <p:nvPr userDrawn="1"/>
        </p:nvGrpSpPr>
        <p:grpSpPr>
          <a:xfrm>
            <a:off x="0" y="0"/>
            <a:ext cx="9143999" cy="5143501"/>
            <a:chOff x="1" y="0"/>
            <a:chExt cx="9143999" cy="5143501"/>
          </a:xfrm>
        </p:grpSpPr>
        <p:pic>
          <p:nvPicPr>
            <p:cNvPr id="3" name="Picture 2" descr="Background pattern&#10;&#10;Description automatically generated">
              <a:extLst>
                <a:ext uri="{FF2B5EF4-FFF2-40B4-BE49-F238E27FC236}">
                  <a16:creationId xmlns:a16="http://schemas.microsoft.com/office/drawing/2014/main" id="{CF5D736D-AF19-964D-A5DE-954976728F9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96" t="12979" r="3396" b="15653"/>
            <a:stretch/>
          </p:blipFill>
          <p:spPr>
            <a:xfrm>
              <a:off x="1" y="0"/>
              <a:ext cx="9143999" cy="5143501"/>
            </a:xfrm>
            <a:prstGeom prst="rect">
              <a:avLst/>
            </a:prstGeom>
          </p:spPr>
        </p:pic>
        <p:pic>
          <p:nvPicPr>
            <p:cNvPr id="4" name="Picture 3" descr="Text, logo&#10;&#10;Description automatically generated">
              <a:extLst>
                <a:ext uri="{FF2B5EF4-FFF2-40B4-BE49-F238E27FC236}">
                  <a16:creationId xmlns:a16="http://schemas.microsoft.com/office/drawing/2014/main" id="{5F7C5122-27FD-208D-9FA0-D0CCF96D4A0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17275" y="163550"/>
              <a:ext cx="2765521" cy="443681"/>
            </a:xfrm>
            <a:prstGeom prst="rect">
              <a:avLst/>
            </a:prstGeom>
          </p:spPr>
        </p:pic>
        <p:pic>
          <p:nvPicPr>
            <p:cNvPr id="9" name="Picture 8" descr="Text&#10;&#10;Description automatically generated">
              <a:extLst>
                <a:ext uri="{FF2B5EF4-FFF2-40B4-BE49-F238E27FC236}">
                  <a16:creationId xmlns:a16="http://schemas.microsoft.com/office/drawing/2014/main" id="{B83A755A-7822-7F12-9261-50355DCACC1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710" y="163551"/>
              <a:ext cx="1474500" cy="792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48113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43FDDDCA-09B4-B54C-8EDB-DF17461857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86" r="432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60FDE8D-2784-84B3-91AD-DFD145866EEC}"/>
              </a:ext>
            </a:extLst>
          </p:cNvPr>
          <p:cNvGrpSpPr/>
          <p:nvPr userDrawn="1"/>
        </p:nvGrpSpPr>
        <p:grpSpPr>
          <a:xfrm>
            <a:off x="6033478" y="163551"/>
            <a:ext cx="2739201" cy="441859"/>
            <a:chOff x="6033478" y="4493520"/>
            <a:chExt cx="2739201" cy="441859"/>
          </a:xfrm>
        </p:grpSpPr>
        <p:pic>
          <p:nvPicPr>
            <p:cNvPr id="7" name="Picture 2" descr="Picture 2">
              <a:extLst>
                <a:ext uri="{FF2B5EF4-FFF2-40B4-BE49-F238E27FC236}">
                  <a16:creationId xmlns:a16="http://schemas.microsoft.com/office/drawing/2014/main" id="{A82FE828-C115-2F4A-85B7-4D657DBD274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6033478" y="4557132"/>
              <a:ext cx="1643097" cy="314637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8" name="Picture 6" descr="Picture 6">
              <a:extLst>
                <a:ext uri="{FF2B5EF4-FFF2-40B4-BE49-F238E27FC236}">
                  <a16:creationId xmlns:a16="http://schemas.microsoft.com/office/drawing/2014/main" id="{22D58D50-58DB-2740-A620-7D7C60EDEDF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7896610" y="4493520"/>
              <a:ext cx="876069" cy="441859"/>
            </a:xfrm>
            <a:prstGeom prst="rect">
              <a:avLst/>
            </a:prstGeom>
            <a:ln w="12700">
              <a:miter lim="400000"/>
            </a:ln>
          </p:spPr>
        </p:pic>
      </p:grpSp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83B07F20-4D27-7D4A-A9D0-24D56186FC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86" r="432"/>
          <a:stretch/>
        </p:blipFill>
        <p:spPr>
          <a:xfrm rot="10800000">
            <a:off x="0" y="0"/>
            <a:ext cx="9144000" cy="5143500"/>
          </a:xfrm>
          <a:prstGeom prst="rect">
            <a:avLst/>
          </a:prstGeom>
        </p:spPr>
      </p:pic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A590BC1A-4CD7-1FFA-9B28-6550ED86647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754" y="161502"/>
            <a:ext cx="1478310" cy="794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200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234" y="1807988"/>
            <a:ext cx="8291532" cy="31041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52456" y="483387"/>
            <a:ext cx="2065310" cy="854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50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13847AB7-556F-7640-ABC9-09FA8E785FE3}" type="datetime4">
              <a:rPr lang="en-HK" smtClean="0"/>
              <a:t>7 July 2023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800712" y="80764"/>
            <a:ext cx="274320" cy="274320"/>
          </a:xfrm>
          <a:prstGeom prst="ellipse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vert="horz" lIns="18288" tIns="45720" rIns="18288" bIns="45720" rtlCol="0" anchor="ctr">
            <a:noAutofit/>
          </a:bodyPr>
          <a:lstStyle>
            <a:lvl1pPr algn="ctr">
              <a:defRPr sz="825" b="0" cap="none" spc="0" baseline="0">
                <a:ln w="0"/>
                <a:solidFill>
                  <a:schemeClr val="bg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defRPr>
            </a:lvl1pPr>
          </a:lstStyle>
          <a:p>
            <a:fld id="{86CB4B4D-7CA3-9044-876B-883B54F8677D}" type="slidenum">
              <a:rPr lang="en-HK" smtClean="0"/>
              <a:pPr/>
              <a:t>‹#›</a:t>
            </a:fld>
            <a:endParaRPr lang="en-HK" dirty="0"/>
          </a:p>
        </p:txBody>
      </p:sp>
      <p:sp>
        <p:nvSpPr>
          <p:cNvPr id="8" name="Google Shape;59;p14">
            <a:extLst>
              <a:ext uri="{FF2B5EF4-FFF2-40B4-BE49-F238E27FC236}">
                <a16:creationId xmlns:a16="http://schemas.microsoft.com/office/drawing/2014/main" id="{FE1FEDC1-AE41-0341-88A5-91B1F02E4365}"/>
              </a:ext>
            </a:extLst>
          </p:cNvPr>
          <p:cNvSpPr/>
          <p:nvPr userDrawn="1"/>
        </p:nvSpPr>
        <p:spPr>
          <a:xfrm>
            <a:off x="-6525" y="717661"/>
            <a:ext cx="9150525" cy="2403"/>
          </a:xfrm>
          <a:prstGeom prst="line">
            <a:avLst/>
          </a:prstGeom>
          <a:ln>
            <a:solidFill>
              <a:srgbClr val="585858"/>
            </a:solidFill>
          </a:ln>
        </p:spPr>
        <p:txBody>
          <a:bodyPr lIns="45718" tIns="45718" rIns="45718" bIns="45718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defRPr>
            </a:lvl1pPr>
            <a:lvl2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defRPr>
            </a:lvl2pPr>
            <a:lvl3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defRPr>
            </a:lvl3pPr>
            <a:lvl4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defRPr>
            </a:lvl4pPr>
            <a:lvl5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13" name="Title Placeholder 12">
            <a:extLst>
              <a:ext uri="{FF2B5EF4-FFF2-40B4-BE49-F238E27FC236}">
                <a16:creationId xmlns:a16="http://schemas.microsoft.com/office/drawing/2014/main" id="{B3A67829-ADE4-0F47-9615-31B05ED2A1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234" y="814213"/>
            <a:ext cx="8291532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9" name="Footer Placeholder 20">
            <a:extLst>
              <a:ext uri="{FF2B5EF4-FFF2-40B4-BE49-F238E27FC236}">
                <a16:creationId xmlns:a16="http://schemas.microsoft.com/office/drawing/2014/main" id="{AD8A15E4-119F-3B4B-B11F-7FA053ECFF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631666" y="324053"/>
            <a:ext cx="3086100" cy="1478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Insert &gt; Footer &gt; Apply all pages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BD996B-EF7D-EF5A-3B3A-3E9CE2A1BA81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37" y="243305"/>
            <a:ext cx="2517776" cy="310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060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0" r:id="rId2"/>
    <p:sldLayoutId id="2147483672" r:id="rId3"/>
    <p:sldLayoutId id="2147483661" r:id="rId4"/>
    <p:sldLayoutId id="2147483662" r:id="rId5"/>
    <p:sldLayoutId id="2147483663" r:id="rId6"/>
    <p:sldLayoutId id="2147483664" r:id="rId7"/>
    <p:sldLayoutId id="2147483667" r:id="rId8"/>
    <p:sldLayoutId id="2147483668" r:id="rId9"/>
    <p:sldLayoutId id="2147483669" r:id="rId10"/>
    <p:sldLayoutId id="2147483670" r:id="rId11"/>
  </p:sldLayoutIdLst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100" b="0" i="0" kern="1200" cap="all" spc="150" baseline="0">
          <a:solidFill>
            <a:schemeClr val="tx1">
              <a:lumMod val="85000"/>
              <a:lumOff val="15000"/>
            </a:schemeClr>
          </a:solidFill>
          <a:latin typeface="Nunito Light" pitchFamily="2" charset="77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1350" b="0" i="0" kern="1200">
          <a:solidFill>
            <a:schemeClr val="tx1">
              <a:lumMod val="85000"/>
              <a:lumOff val="15000"/>
            </a:schemeClr>
          </a:solidFill>
          <a:latin typeface="Nunito Light" pitchFamily="2" charset="77"/>
          <a:ea typeface="+mn-ea"/>
          <a:cs typeface="+mn-cs"/>
        </a:defRPr>
      </a:lvl1pPr>
      <a:lvl2pPr marL="342900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1200" b="0" i="0" kern="1200">
          <a:solidFill>
            <a:schemeClr val="tx1">
              <a:lumMod val="85000"/>
              <a:lumOff val="15000"/>
            </a:schemeClr>
          </a:solidFill>
          <a:latin typeface="Nunito Light" pitchFamily="2" charset="77"/>
          <a:ea typeface="+mn-ea"/>
          <a:cs typeface="+mn-cs"/>
        </a:defRPr>
      </a:lvl2pPr>
      <a:lvl3pPr marL="514350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1200" b="0" i="0" kern="1200">
          <a:solidFill>
            <a:schemeClr val="tx1">
              <a:lumMod val="85000"/>
              <a:lumOff val="15000"/>
            </a:schemeClr>
          </a:solidFill>
          <a:latin typeface="Nunito Light" pitchFamily="2" charset="77"/>
          <a:ea typeface="+mn-ea"/>
          <a:cs typeface="+mn-cs"/>
        </a:defRPr>
      </a:lvl3pPr>
      <a:lvl4pPr marL="685800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1200" b="0" i="0" kern="1200">
          <a:solidFill>
            <a:schemeClr val="tx1">
              <a:lumMod val="85000"/>
              <a:lumOff val="15000"/>
            </a:schemeClr>
          </a:solidFill>
          <a:latin typeface="Nunito Light" pitchFamily="2" charset="77"/>
          <a:ea typeface="+mn-ea"/>
          <a:cs typeface="+mn-cs"/>
        </a:defRPr>
      </a:lvl4pPr>
      <a:lvl5pPr marL="857250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1200" b="0" i="0" kern="1200">
          <a:solidFill>
            <a:schemeClr val="tx1">
              <a:lumMod val="85000"/>
              <a:lumOff val="15000"/>
            </a:schemeClr>
          </a:solidFill>
          <a:latin typeface="Nunito Light" pitchFamily="2" charset="77"/>
          <a:ea typeface="+mn-ea"/>
          <a:cs typeface="+mn-cs"/>
        </a:defRPr>
      </a:lvl5pPr>
      <a:lvl6pPr marL="984647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113235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243013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412081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chemeClr val="tx2">
                <a:lumMod val="50000"/>
              </a:schemeClr>
            </a:gs>
            <a:gs pos="0">
              <a:schemeClr val="tx2">
                <a:lumMod val="75000"/>
              </a:schemeClr>
            </a:gs>
          </a:gsLst>
          <a:path path="circle">
            <a:fillToRect l="50000" t="55000" r="125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234" y="1807988"/>
            <a:ext cx="8291532" cy="31041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52456" y="483387"/>
            <a:ext cx="2065310" cy="854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50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13847AB7-556F-7640-ABC9-09FA8E785FE3}" type="datetime4">
              <a:rPr lang="en-HK" smtClean="0"/>
              <a:t>7 July 2023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800712" y="80764"/>
            <a:ext cx="274320" cy="274320"/>
          </a:xfrm>
          <a:prstGeom prst="ellipse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vert="horz" lIns="18288" tIns="45720" rIns="18288" bIns="45720" rtlCol="0" anchor="ctr">
            <a:noAutofit/>
          </a:bodyPr>
          <a:lstStyle>
            <a:lvl1pPr algn="ctr">
              <a:defRPr sz="825" b="0" cap="none" spc="0" baseline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defRPr>
            </a:lvl1pPr>
          </a:lstStyle>
          <a:p>
            <a:fld id="{86CB4B4D-7CA3-9044-876B-883B54F8677D}" type="slidenum">
              <a:rPr lang="en-HK" smtClean="0"/>
              <a:pPr/>
              <a:t>‹#›</a:t>
            </a:fld>
            <a:endParaRPr lang="en-HK" dirty="0"/>
          </a:p>
        </p:txBody>
      </p:sp>
      <p:sp>
        <p:nvSpPr>
          <p:cNvPr id="8" name="Google Shape;59;p14">
            <a:extLst>
              <a:ext uri="{FF2B5EF4-FFF2-40B4-BE49-F238E27FC236}">
                <a16:creationId xmlns:a16="http://schemas.microsoft.com/office/drawing/2014/main" id="{FE1FEDC1-AE41-0341-88A5-91B1F02E4365}"/>
              </a:ext>
            </a:extLst>
          </p:cNvPr>
          <p:cNvSpPr/>
          <p:nvPr userDrawn="1"/>
        </p:nvSpPr>
        <p:spPr>
          <a:xfrm>
            <a:off x="-6525" y="717661"/>
            <a:ext cx="9150525" cy="2403"/>
          </a:xfrm>
          <a:prstGeom prst="line">
            <a:avLst/>
          </a:prstGeom>
          <a:ln>
            <a:solidFill>
              <a:srgbClr val="585858"/>
            </a:solidFill>
          </a:ln>
        </p:spPr>
        <p:txBody>
          <a:bodyPr lIns="45718" tIns="45718" rIns="45718" bIns="45718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defRPr>
            </a:lvl1pPr>
            <a:lvl2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defRPr>
            </a:lvl2pPr>
            <a:lvl3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defRPr>
            </a:lvl3pPr>
            <a:lvl4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defRPr>
            </a:lvl4pPr>
            <a:lvl5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13" name="Title Placeholder 12">
            <a:extLst>
              <a:ext uri="{FF2B5EF4-FFF2-40B4-BE49-F238E27FC236}">
                <a16:creationId xmlns:a16="http://schemas.microsoft.com/office/drawing/2014/main" id="{B3A67829-ADE4-0F47-9615-31B05ED2A1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234" y="814213"/>
            <a:ext cx="8291532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9" name="Footer Placeholder 20">
            <a:extLst>
              <a:ext uri="{FF2B5EF4-FFF2-40B4-BE49-F238E27FC236}">
                <a16:creationId xmlns:a16="http://schemas.microsoft.com/office/drawing/2014/main" id="{AD8A15E4-119F-3B4B-B11F-7FA053ECFF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631666" y="324053"/>
            <a:ext cx="3086100" cy="1478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Insert &gt; Footer &gt; Apply all pages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943739-3753-A783-C77E-F602CB9A940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35" y="198102"/>
            <a:ext cx="2536446" cy="312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91470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100" b="0" i="0" kern="1200" cap="all" spc="150" baseline="0">
          <a:solidFill>
            <a:schemeClr val="tx1">
              <a:lumMod val="85000"/>
              <a:lumOff val="15000"/>
            </a:schemeClr>
          </a:solidFill>
          <a:latin typeface="Nunito Light" pitchFamily="2" charset="77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1350" b="0" i="0" kern="1200">
          <a:solidFill>
            <a:schemeClr val="tx1">
              <a:lumMod val="85000"/>
              <a:lumOff val="15000"/>
            </a:schemeClr>
          </a:solidFill>
          <a:latin typeface="Nunito Light" pitchFamily="2" charset="77"/>
          <a:ea typeface="+mn-ea"/>
          <a:cs typeface="+mn-cs"/>
        </a:defRPr>
      </a:lvl1pPr>
      <a:lvl2pPr marL="342900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1200" b="0" i="0" kern="1200">
          <a:solidFill>
            <a:schemeClr val="tx1">
              <a:lumMod val="85000"/>
              <a:lumOff val="15000"/>
            </a:schemeClr>
          </a:solidFill>
          <a:latin typeface="Nunito Light" pitchFamily="2" charset="77"/>
          <a:ea typeface="+mn-ea"/>
          <a:cs typeface="+mn-cs"/>
        </a:defRPr>
      </a:lvl2pPr>
      <a:lvl3pPr marL="514350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1200" b="0" i="0" kern="1200">
          <a:solidFill>
            <a:schemeClr val="tx1">
              <a:lumMod val="85000"/>
              <a:lumOff val="15000"/>
            </a:schemeClr>
          </a:solidFill>
          <a:latin typeface="Nunito Light" pitchFamily="2" charset="77"/>
          <a:ea typeface="+mn-ea"/>
          <a:cs typeface="+mn-cs"/>
        </a:defRPr>
      </a:lvl3pPr>
      <a:lvl4pPr marL="685800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1200" b="0" i="0" kern="1200">
          <a:solidFill>
            <a:schemeClr val="tx1">
              <a:lumMod val="85000"/>
              <a:lumOff val="15000"/>
            </a:schemeClr>
          </a:solidFill>
          <a:latin typeface="Nunito Light" pitchFamily="2" charset="77"/>
          <a:ea typeface="+mn-ea"/>
          <a:cs typeface="+mn-cs"/>
        </a:defRPr>
      </a:lvl4pPr>
      <a:lvl5pPr marL="857250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1200" b="0" i="0" kern="1200">
          <a:solidFill>
            <a:schemeClr val="tx1">
              <a:lumMod val="85000"/>
              <a:lumOff val="15000"/>
            </a:schemeClr>
          </a:solidFill>
          <a:latin typeface="Nunito Light" pitchFamily="2" charset="77"/>
          <a:ea typeface="+mn-ea"/>
          <a:cs typeface="+mn-cs"/>
        </a:defRPr>
      </a:lvl5pPr>
      <a:lvl6pPr marL="984647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113235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243013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412081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2.MOV"/><Relationship Id="rId7" Type="http://schemas.openxmlformats.org/officeDocument/2006/relationships/image" Target="../media/image21.pn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20.png"/><Relationship Id="rId5" Type="http://schemas.openxmlformats.org/officeDocument/2006/relationships/slideLayout" Target="../slideLayouts/slideLayout4.xml"/><Relationship Id="rId4" Type="http://schemas.openxmlformats.org/officeDocument/2006/relationships/video" Target="../media/media2.MOV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6.xml"/><Relationship Id="rId4" Type="http://schemas.openxmlformats.org/officeDocument/2006/relationships/customXml" Target="../ink/ink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customXml" Target="../ink/ink3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A5B82C-1820-DE4B-97B9-FB3AB696D2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10580" y="1403483"/>
            <a:ext cx="6743700" cy="1234440"/>
          </a:xfrm>
        </p:spPr>
        <p:txBody>
          <a:bodyPr/>
          <a:lstStyle/>
          <a:p>
            <a:r>
              <a:rPr lang="en-US" dirty="0"/>
              <a:t>Artificial and Distributed Intelligence </a:t>
            </a:r>
            <a:br>
              <a:rPr lang="en-US" dirty="0"/>
            </a:br>
            <a:r>
              <a:rPr lang="en-US" dirty="0"/>
              <a:t>for a better Lifestyle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BECABF1-748F-8349-A18A-DC6DC0D690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1082" y="2774852"/>
            <a:ext cx="8541835" cy="2219179"/>
          </a:xfrm>
        </p:spPr>
        <p:txBody>
          <a:bodyPr>
            <a:normAutofit lnSpcReduction="10000"/>
          </a:bodyPr>
          <a:lstStyle/>
          <a:p>
            <a:r>
              <a:rPr lang="en-US" sz="1800" b="1" dirty="0"/>
              <a:t>Prof. Johnny Golding, Director proto-Centre for Radical Matter: </a:t>
            </a:r>
          </a:p>
          <a:p>
            <a:r>
              <a:rPr lang="en-US" sz="1800" b="1" dirty="0"/>
              <a:t>Art. Philosophy. Wild Science</a:t>
            </a:r>
            <a:r>
              <a:rPr lang="en-US" sz="1800" dirty="0"/>
              <a:t>.</a:t>
            </a:r>
          </a:p>
          <a:p>
            <a:r>
              <a:rPr lang="en-US" sz="1300" dirty="0"/>
              <a:t>Royal College of Art, London, UK</a:t>
            </a:r>
          </a:p>
          <a:p>
            <a:endParaRPr lang="en-US" sz="2000" dirty="0"/>
          </a:p>
          <a:p>
            <a:r>
              <a:rPr lang="en-US" sz="2400" b="1" dirty="0"/>
              <a:t>AiDLab Innovation in Design Summit </a:t>
            </a:r>
          </a:p>
          <a:p>
            <a:r>
              <a:rPr lang="en-US" sz="2400" b="1" dirty="0"/>
              <a:t>19 April 2023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34813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A picture containing decorated, several&#10;&#10;Description automatically generated">
            <a:extLst>
              <a:ext uri="{FF2B5EF4-FFF2-40B4-BE49-F238E27FC236}">
                <a16:creationId xmlns:a16="http://schemas.microsoft.com/office/drawing/2014/main" id="{42EB8225-6773-1EE1-83D3-06D8B17C2F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" y="702820"/>
            <a:ext cx="8887278" cy="3957293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039AF9-4D94-2A1E-638A-D3AD1D7728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HK" smtClean="0"/>
              <a:t>10</a:t>
            </a:fld>
            <a:endParaRPr lang="en-HK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34BAAC-F937-1438-1109-123F01A93FF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130C643F-3494-E143-9543-3C44951DC3EB}" type="datetime4">
              <a:rPr lang="en-HK" smtClean="0"/>
              <a:t>7 July 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E12362-E525-DDE0-F322-0BD03AEEF3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Insert &gt; Footer &gt; Apply all pages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2BDE6B8-995D-D6E1-772B-2567CEF742E3}"/>
              </a:ext>
            </a:extLst>
          </p:cNvPr>
          <p:cNvSpPr txBox="1"/>
          <p:nvPr/>
        </p:nvSpPr>
        <p:spPr>
          <a:xfrm>
            <a:off x="57150" y="4767915"/>
            <a:ext cx="79724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COMMON OCTOPUS / CAMOUFLAGE IMAGE CREDIT: 0RPHAN DRIFT &amp; MAGGIE ROBERTS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95730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456156-1D76-D240-88AD-9FEEE86CFE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01758"/>
            <a:ext cx="9289266" cy="891540"/>
          </a:xfrm>
        </p:spPr>
        <p:txBody>
          <a:bodyPr anchor="ctr">
            <a:normAutofit/>
          </a:bodyPr>
          <a:lstStyle/>
          <a:p>
            <a:r>
              <a:rPr lang="en-US" sz="2000" dirty="0">
                <a:solidFill>
                  <a:schemeClr val="accent3"/>
                </a:solidFill>
              </a:rPr>
              <a:t>ESSENTIAL NO. 2: Our EMERGENT-Complex adaptive system</a:t>
            </a:r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E8A80CE2-4B55-2BFD-C023-6794FD4068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4484"/>
            <a:ext cx="9143999" cy="4673960"/>
          </a:xfrm>
          <a:prstGeom prst="rect">
            <a:avLst/>
          </a:prstGeom>
          <a:noFill/>
        </p:spPr>
      </p:pic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638327BC-873E-1AB5-03C8-0D54EFBEDF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00712" y="80764"/>
            <a:ext cx="274320" cy="274320"/>
          </a:xfrm>
        </p:spPr>
        <p:txBody>
          <a:bodyPr/>
          <a:lstStyle/>
          <a:p>
            <a:pPr>
              <a:spcAft>
                <a:spcPts val="600"/>
              </a:spcAft>
            </a:pPr>
            <a:fld id="{86CB4B4D-7CA3-9044-876B-883B54F8677D}" type="slidenum">
              <a:rPr lang="en-HK" smtClean="0"/>
              <a:pPr>
                <a:spcAft>
                  <a:spcPts val="600"/>
                </a:spcAft>
              </a:pPr>
              <a:t>11</a:t>
            </a:fld>
            <a:endParaRPr lang="en-HK" dirty="0"/>
          </a:p>
        </p:txBody>
      </p:sp>
      <p:sp>
        <p:nvSpPr>
          <p:cNvPr id="13" name="Date Placeholder 4">
            <a:extLst>
              <a:ext uri="{FF2B5EF4-FFF2-40B4-BE49-F238E27FC236}">
                <a16:creationId xmlns:a16="http://schemas.microsoft.com/office/drawing/2014/main" id="{77BAA8FD-B776-8ABE-D8DC-8509F818AB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52456" y="483387"/>
            <a:ext cx="2065310" cy="85444"/>
          </a:xfrm>
        </p:spPr>
        <p:txBody>
          <a:bodyPr/>
          <a:lstStyle/>
          <a:p>
            <a:pPr>
              <a:spcAft>
                <a:spcPts val="600"/>
              </a:spcAft>
            </a:pPr>
            <a:fld id="{130C643F-3494-E143-9543-3C44951DC3EB}" type="datetime4">
              <a:rPr lang="en-HK" smtClean="0"/>
              <a:pPr>
                <a:spcAft>
                  <a:spcPts val="600"/>
                </a:spcAft>
              </a:pPr>
              <a:t>7 July 2023</a:t>
            </a:fld>
            <a:endParaRPr lang="en-US" dirty="0"/>
          </a:p>
        </p:txBody>
      </p:sp>
      <p:sp>
        <p:nvSpPr>
          <p:cNvPr id="15" name="Footer Placeholder 5">
            <a:extLst>
              <a:ext uri="{FF2B5EF4-FFF2-40B4-BE49-F238E27FC236}">
                <a16:creationId xmlns:a16="http://schemas.microsoft.com/office/drawing/2014/main" id="{4F05FD1C-FC79-5091-CD4A-2E6CED9C2F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631666" y="324053"/>
            <a:ext cx="3086100" cy="147822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dirty="0"/>
              <a:t>Artificial and Distributed Intelligence for a Better Lifestyle</a:t>
            </a:r>
          </a:p>
        </p:txBody>
      </p:sp>
    </p:spTree>
    <p:extLst>
      <p:ext uri="{BB962C8B-B14F-4D97-AF65-F5344CB8AC3E}">
        <p14:creationId xmlns:p14="http://schemas.microsoft.com/office/powerpoint/2010/main" val="13855995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456156-1D76-D240-88AD-9FEEE86CFE9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3"/>
                </a:solidFill>
              </a:rPr>
              <a:t>Title (Red heading text)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E468F4-2DF5-004F-A97A-3EB1B1D60AC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image3.png">
            <a:extLst>
              <a:ext uri="{FF2B5EF4-FFF2-40B4-BE49-F238E27FC236}">
                <a16:creationId xmlns:a16="http://schemas.microsoft.com/office/drawing/2014/main" id="{EC15801F-CC71-55B5-6E83-DF888FE0336F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1200150" y="571500"/>
            <a:ext cx="7943850" cy="4572000"/>
          </a:xfrm>
          <a:prstGeom prst="rect">
            <a:avLst/>
          </a:prstGeom>
          <a:ln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1F783E6-5DBE-7D12-512A-8CF10AE0D41D}"/>
              </a:ext>
            </a:extLst>
          </p:cNvPr>
          <p:cNvSpPr txBox="1"/>
          <p:nvPr/>
        </p:nvSpPr>
        <p:spPr>
          <a:xfrm>
            <a:off x="1" y="4572000"/>
            <a:ext cx="124857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Nunito" pitchFamily="2" charset="77"/>
              </a:rPr>
              <a:t>CREDIT:</a:t>
            </a:r>
          </a:p>
          <a:p>
            <a:r>
              <a:rPr lang="en-US" sz="1100" dirty="0">
                <a:latin typeface="Nunito" pitchFamily="2" charset="77"/>
              </a:rPr>
              <a:t>SONIA BERNAC</a:t>
            </a:r>
          </a:p>
        </p:txBody>
      </p:sp>
    </p:spTree>
    <p:extLst>
      <p:ext uri="{BB962C8B-B14F-4D97-AF65-F5344CB8AC3E}">
        <p14:creationId xmlns:p14="http://schemas.microsoft.com/office/powerpoint/2010/main" val="31799134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D159EE-958A-87C3-CDD3-1D4CE20C23E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7481E0-6418-939E-EFEB-D4F1CD791A9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E9D75B-2474-02DE-E9BC-A7C433BA830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BAD24030-6C35-A04C-91AC-0695B40EA9D3}" type="datetime4">
              <a:rPr lang="en-HK" smtClean="0"/>
              <a:t>7 July 2023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4955FC-C1DD-EADE-D575-130CD4B25E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HK" smtClean="0"/>
              <a:t>13</a:t>
            </a:fld>
            <a:endParaRPr lang="en-HK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EDD5DE-D226-3C99-7881-826AED37E7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Insert &gt; Footer &gt; Apply all pages</a:t>
            </a:r>
          </a:p>
        </p:txBody>
      </p:sp>
      <p:pic>
        <p:nvPicPr>
          <p:cNvPr id="7" name="Picture 6" descr="A picture containing teddy, stuffed, microphone&#10;&#10;Description automatically generated">
            <a:extLst>
              <a:ext uri="{FF2B5EF4-FFF2-40B4-BE49-F238E27FC236}">
                <a16:creationId xmlns:a16="http://schemas.microsoft.com/office/drawing/2014/main" id="{8E96A79D-B9EF-9B5E-DC6D-3811A551A1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24" y="732250"/>
            <a:ext cx="7711926" cy="484166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99D661E-F3D2-20BC-C8E2-B96EFDE28D96}"/>
              </a:ext>
            </a:extLst>
          </p:cNvPr>
          <p:cNvSpPr txBox="1"/>
          <p:nvPr/>
        </p:nvSpPr>
        <p:spPr>
          <a:xfrm>
            <a:off x="7909328" y="4194329"/>
            <a:ext cx="1165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Nunito" pitchFamily="2" charset="77"/>
              </a:rPr>
              <a:t>Jonathan </a:t>
            </a:r>
          </a:p>
          <a:p>
            <a:r>
              <a:rPr lang="en-US" dirty="0">
                <a:latin typeface="Nunito" pitchFamily="2" charset="77"/>
              </a:rPr>
              <a:t>Boyd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F2D852A-8FA7-EA99-985C-01D7D2346968}"/>
              </a:ext>
            </a:extLst>
          </p:cNvPr>
          <p:cNvSpPr txBox="1"/>
          <p:nvPr/>
        </p:nvSpPr>
        <p:spPr>
          <a:xfrm>
            <a:off x="7949255" y="3384579"/>
            <a:ext cx="12362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Knotted</a:t>
            </a:r>
          </a:p>
          <a:p>
            <a:r>
              <a:rPr lang="en-US" dirty="0"/>
              <a:t>Narratives</a:t>
            </a:r>
          </a:p>
        </p:txBody>
      </p:sp>
    </p:spTree>
    <p:extLst>
      <p:ext uri="{BB962C8B-B14F-4D97-AF65-F5344CB8AC3E}">
        <p14:creationId xmlns:p14="http://schemas.microsoft.com/office/powerpoint/2010/main" val="38472628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E5B3A0-78D2-DE73-F52D-9A3E613DCD9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BAD24030-6C35-A04C-91AC-0695B40EA9D3}" type="datetime4">
              <a:rPr lang="en-HK" smtClean="0"/>
              <a:t>7 July 2023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A7F7FD-3C2B-32C3-ABC1-FF49D20E4B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HK" smtClean="0"/>
              <a:t>14</a:t>
            </a:fld>
            <a:endParaRPr lang="en-HK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E831B2-23BD-AB72-11FA-2EE351E0EB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Insert &gt; Footer &gt; Apply all pages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56FFDFA-CEFA-14C6-C1F9-BBD2994EBB95}"/>
              </a:ext>
            </a:extLst>
          </p:cNvPr>
          <p:cNvSpPr txBox="1"/>
          <p:nvPr/>
        </p:nvSpPr>
        <p:spPr>
          <a:xfrm>
            <a:off x="199730" y="684849"/>
            <a:ext cx="75007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3"/>
                </a:solidFill>
                <a:latin typeface="Nunito" pitchFamily="2" charset="77"/>
              </a:rPr>
              <a:t>SONIC COLLECTIVE INTELLIGENCE NARRATIVES.  </a:t>
            </a:r>
          </a:p>
          <a:p>
            <a:r>
              <a:rPr lang="en-US" dirty="0">
                <a:solidFill>
                  <a:schemeClr val="accent3"/>
                </a:solidFill>
                <a:latin typeface="Nunito" pitchFamily="2" charset="77"/>
              </a:rPr>
              <a:t>    JOHN WILD                                      				       MATT LEWIS</a:t>
            </a:r>
          </a:p>
        </p:txBody>
      </p:sp>
      <p:pic>
        <p:nvPicPr>
          <p:cNvPr id="8" name="IMG_3286">
            <a:hlinkClick r:id="" action="ppaction://media"/>
            <a:extLst>
              <a:ext uri="{FF2B5EF4-FFF2-40B4-BE49-F238E27FC236}">
                <a16:creationId xmlns:a16="http://schemas.microsoft.com/office/drawing/2014/main" id="{64C410A6-3763-E872-FF19-BB4267D646C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15245" y="1364111"/>
            <a:ext cx="4056755" cy="5393878"/>
          </a:xfrm>
          <a:prstGeom prst="rect">
            <a:avLst/>
          </a:prstGeom>
        </p:spPr>
      </p:pic>
      <p:pic>
        <p:nvPicPr>
          <p:cNvPr id="9" name="IMG_3291">
            <a:hlinkClick r:id="" action="ppaction://media"/>
            <a:extLst>
              <a:ext uri="{FF2B5EF4-FFF2-40B4-BE49-F238E27FC236}">
                <a16:creationId xmlns:a16="http://schemas.microsoft.com/office/drawing/2014/main" id="{62690D20-66BA-87A0-4415-94EEA38C00E7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157451" y="1364111"/>
            <a:ext cx="3086100" cy="5484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792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60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63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1AD9CC-5242-7148-451E-3F1F36B284A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BAD24030-6C35-A04C-91AC-0695B40EA9D3}" type="datetime4">
              <a:rPr lang="en-HK" smtClean="0"/>
              <a:t>7 July 2023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875EEF-4BA5-430E-981C-B600455F3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HK" smtClean="0"/>
              <a:t>15</a:t>
            </a:fld>
            <a:endParaRPr lang="en-HK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213269-7C87-C84C-E891-38ECF5A5E6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Insert &gt; Footer &gt; Apply all pages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24D203-F14D-2CA8-31A1-0C95504BB2F7}"/>
              </a:ext>
            </a:extLst>
          </p:cNvPr>
          <p:cNvSpPr txBox="1"/>
          <p:nvPr/>
        </p:nvSpPr>
        <p:spPr>
          <a:xfrm>
            <a:off x="328612" y="946301"/>
            <a:ext cx="87464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3"/>
                </a:solidFill>
                <a:latin typeface="Nunito" pitchFamily="2" charset="77"/>
              </a:rPr>
              <a:t>ESSENTIALS: NO. 3.       COMMERCIALISATION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EB964DF-80CB-0000-74D3-ED3D50D3F134}"/>
              </a:ext>
            </a:extLst>
          </p:cNvPr>
          <p:cNvSpPr txBox="1"/>
          <p:nvPr/>
        </p:nvSpPr>
        <p:spPr>
          <a:xfrm>
            <a:off x="129822" y="1943947"/>
            <a:ext cx="9143999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</a:pPr>
            <a:r>
              <a:rPr lang="en-HK" sz="2000" b="1" dirty="0">
                <a:solidFill>
                  <a:schemeClr val="dk1"/>
                </a:solidFill>
                <a:latin typeface="Nunito" pitchFamily="2" charset="77"/>
                <a:ea typeface="Nunito"/>
                <a:cs typeface="Nunito"/>
                <a:sym typeface="Nunito"/>
              </a:rPr>
              <a:t>Web platforms: </a:t>
            </a:r>
            <a:r>
              <a:rPr lang="en-HK" sz="2000" dirty="0">
                <a:solidFill>
                  <a:schemeClr val="dk1"/>
                </a:solidFill>
                <a:latin typeface="Nunito" pitchFamily="2" charset="77"/>
                <a:ea typeface="Nunito"/>
                <a:cs typeface="Nunito"/>
                <a:sym typeface="Nunito"/>
              </a:rPr>
              <a:t>offering an educational resource with access to cutting edge / critical insight and a showcase for our work within the AI sector. </a:t>
            </a:r>
          </a:p>
          <a:p>
            <a:pPr marL="457200" indent="-457200"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</a:pPr>
            <a:endParaRPr lang="en-HK" sz="2000" dirty="0">
              <a:solidFill>
                <a:schemeClr val="dk1"/>
              </a:solidFill>
              <a:latin typeface="Nunito" pitchFamily="2" charset="77"/>
              <a:ea typeface="Nunito"/>
              <a:cs typeface="Nunito"/>
              <a:sym typeface="Nunito"/>
            </a:endParaRPr>
          </a:p>
          <a:p>
            <a:pPr marL="457200" indent="-457200"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</a:pPr>
            <a:r>
              <a:rPr lang="en-HK" sz="2000" b="1" dirty="0">
                <a:solidFill>
                  <a:schemeClr val="dk1"/>
                </a:solidFill>
                <a:latin typeface="Nunito" pitchFamily="2" charset="77"/>
                <a:ea typeface="Nunito"/>
                <a:cs typeface="Nunito"/>
                <a:sym typeface="Nunito"/>
              </a:rPr>
              <a:t>Consultancy: </a:t>
            </a:r>
            <a:r>
              <a:rPr lang="en-HK" sz="2000" dirty="0">
                <a:solidFill>
                  <a:schemeClr val="dk1"/>
                </a:solidFill>
                <a:latin typeface="Nunito" pitchFamily="2" charset="77"/>
                <a:ea typeface="Nunito"/>
                <a:cs typeface="Nunito"/>
                <a:sym typeface="Nunito"/>
              </a:rPr>
              <a:t>working with the AI industry to develop new social imaginaries that concentrate on the new topologies of the 5</a:t>
            </a:r>
            <a:r>
              <a:rPr lang="en-HK" sz="2000" baseline="30000" dirty="0">
                <a:solidFill>
                  <a:schemeClr val="dk1"/>
                </a:solidFill>
                <a:latin typeface="Nunito" pitchFamily="2" charset="77"/>
                <a:ea typeface="Nunito"/>
                <a:cs typeface="Nunito"/>
                <a:sym typeface="Nunito"/>
              </a:rPr>
              <a:t>th</a:t>
            </a:r>
            <a:r>
              <a:rPr lang="en-HK" sz="2000" dirty="0">
                <a:solidFill>
                  <a:schemeClr val="dk1"/>
                </a:solidFill>
                <a:latin typeface="Nunito" pitchFamily="2" charset="77"/>
                <a:ea typeface="Nunito"/>
                <a:cs typeface="Nunito"/>
                <a:sym typeface="Nunito"/>
              </a:rPr>
              <a:t> Industrial Revolution. </a:t>
            </a:r>
          </a:p>
          <a:p>
            <a:pPr>
              <a:buClr>
                <a:schemeClr val="dk1"/>
              </a:buClr>
              <a:buSzPts val="1800"/>
            </a:pPr>
            <a:endParaRPr lang="en-HK" sz="2000" dirty="0">
              <a:solidFill>
                <a:schemeClr val="dk1"/>
              </a:solidFill>
              <a:latin typeface="Nunito" pitchFamily="2" charset="77"/>
              <a:ea typeface="Nunito"/>
              <a:cs typeface="Nunito"/>
              <a:sym typeface="Nunito"/>
            </a:endParaRPr>
          </a:p>
          <a:p>
            <a:pPr marL="457200" indent="-457200"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</a:pPr>
            <a:r>
              <a:rPr lang="en-HK" sz="2000" b="1" dirty="0">
                <a:solidFill>
                  <a:schemeClr val="dk1"/>
                </a:solidFill>
                <a:latin typeface="Nunito" pitchFamily="2" charset="77"/>
                <a:ea typeface="Nunito"/>
                <a:cs typeface="Nunito"/>
                <a:sym typeface="Nunito"/>
              </a:rPr>
              <a:t>Critical product insight </a:t>
            </a:r>
            <a:r>
              <a:rPr lang="en-HK" sz="2000" dirty="0">
                <a:solidFill>
                  <a:schemeClr val="dk1"/>
                </a:solidFill>
                <a:latin typeface="Nunito" pitchFamily="2" charset="77"/>
                <a:ea typeface="Nunito"/>
                <a:cs typeface="Nunito"/>
                <a:sym typeface="Nunito"/>
              </a:rPr>
              <a:t>and analysis for the AI sector, from story telling to gaming to new forms of moving image production, offering critical perspectives on new AI systems before deployment.</a:t>
            </a:r>
          </a:p>
          <a:p>
            <a:pPr marL="457200" indent="-457200"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</a:pPr>
            <a:endParaRPr lang="en-HK" sz="2000" dirty="0">
              <a:solidFill>
                <a:schemeClr val="dk1"/>
              </a:solidFill>
              <a:latin typeface="Nunito" pitchFamily="2" charset="77"/>
              <a:ea typeface="Nunito"/>
              <a:cs typeface="Nunito"/>
              <a:sym typeface="Nunito"/>
            </a:endParaRPr>
          </a:p>
          <a:p>
            <a:pPr marL="457200" indent="-457200"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</a:pPr>
            <a:r>
              <a:rPr lang="en-HK" sz="2000" b="1" dirty="0">
                <a:solidFill>
                  <a:schemeClr val="dk1"/>
                </a:solidFill>
                <a:latin typeface="Nunito" pitchFamily="2" charset="77"/>
                <a:ea typeface="Nunito"/>
                <a:cs typeface="Nunito"/>
                <a:sym typeface="Nunito"/>
              </a:rPr>
              <a:t>Public Policy-making </a:t>
            </a:r>
            <a:r>
              <a:rPr lang="en-HK" sz="2000" dirty="0">
                <a:solidFill>
                  <a:schemeClr val="dk1"/>
                </a:solidFill>
                <a:latin typeface="Nunito" pitchFamily="2" charset="77"/>
                <a:ea typeface="Nunito"/>
                <a:cs typeface="Nunito"/>
                <a:sym typeface="Nunito"/>
              </a:rPr>
              <a:t>- Narratives are a helpful tool to discuss and move forward public policy-making processes.</a:t>
            </a:r>
          </a:p>
          <a:p>
            <a:pPr marL="457200" indent="-457200"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</a:pPr>
            <a:endParaRPr lang="en-HK" sz="2000" dirty="0">
              <a:solidFill>
                <a:schemeClr val="dk1"/>
              </a:solidFill>
              <a:latin typeface="Nunito" pitchFamily="2" charset="77"/>
              <a:ea typeface="Nunito"/>
              <a:cs typeface="Nunito"/>
              <a:sym typeface="Nunito"/>
            </a:endParaRPr>
          </a:p>
          <a:p>
            <a:pPr marL="457200" indent="-457200"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</a:pPr>
            <a:r>
              <a:rPr lang="en-HK" sz="2000" b="1" dirty="0">
                <a:solidFill>
                  <a:schemeClr val="dk1"/>
                </a:solidFill>
                <a:latin typeface="Nunito" pitchFamily="2" charset="77"/>
                <a:ea typeface="Nunito"/>
                <a:cs typeface="Nunito"/>
                <a:sym typeface="Nunito"/>
              </a:rPr>
              <a:t>Graphic Novel </a:t>
            </a:r>
            <a:r>
              <a:rPr lang="en-HK" sz="2000" dirty="0">
                <a:solidFill>
                  <a:schemeClr val="dk1"/>
                </a:solidFill>
                <a:latin typeface="Nunito" pitchFamily="2" charset="77"/>
                <a:ea typeface="Nunito"/>
                <a:cs typeface="Nunito"/>
                <a:sym typeface="Nunito"/>
              </a:rPr>
              <a:t>- a graphic novel with technical value to AI/XR developers and communities.</a:t>
            </a:r>
          </a:p>
          <a:p>
            <a:pPr>
              <a:buClr>
                <a:schemeClr val="dk1"/>
              </a:buClr>
              <a:buSzPts val="1800"/>
            </a:pPr>
            <a:endParaRPr lang="en-HK" sz="1600" b="1" dirty="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05577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28AFDA4-FF33-0C4E-BF2C-E06FC5EDCC44}"/>
              </a:ext>
            </a:extLst>
          </p:cNvPr>
          <p:cNvSpPr txBox="1"/>
          <p:nvPr/>
        </p:nvSpPr>
        <p:spPr>
          <a:xfrm>
            <a:off x="1712742" y="1371601"/>
            <a:ext cx="468454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3"/>
                </a:solidFill>
              </a:rPr>
              <a:t>THANK YOU.</a:t>
            </a:r>
          </a:p>
          <a:p>
            <a:pPr algn="ctr"/>
            <a:endParaRPr lang="en-US" sz="4400" b="1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9022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E38DC4-E28C-1D4E-AACF-777C8690505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259F5E7E-339D-564B-B016-598A8C4560E8}" type="datetime4">
              <a:rPr lang="en-HK" smtClean="0"/>
              <a:t>7 July 2023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31A10AD-31A6-467A-D3F9-A72E1DFD69D7}"/>
              </a:ext>
            </a:extLst>
          </p:cNvPr>
          <p:cNvSpPr txBox="1"/>
          <p:nvPr/>
        </p:nvSpPr>
        <p:spPr>
          <a:xfrm>
            <a:off x="339482" y="1144858"/>
            <a:ext cx="8378284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accent3"/>
                </a:solidFill>
                <a:latin typeface="Nunito" pitchFamily="2" charset="77"/>
              </a:rPr>
              <a:t>Key task: </a:t>
            </a:r>
          </a:p>
          <a:p>
            <a:r>
              <a:rPr lang="en-GB" sz="3200" b="1" dirty="0">
                <a:solidFill>
                  <a:schemeClr val="accent3"/>
                </a:solidFill>
                <a:latin typeface="Nunito" pitchFamily="2" charset="77"/>
              </a:rPr>
              <a:t>P</a:t>
            </a:r>
            <a:r>
              <a:rPr lang="en-GB" sz="3200" b="1" dirty="0">
                <a:solidFill>
                  <a:schemeClr val="accent3"/>
                </a:solidFill>
                <a:effectLst/>
                <a:latin typeface="Nunito" pitchFamily="2" charset="77"/>
              </a:rPr>
              <a:t>reparing for a disruptive future by adopting AI and advanced technologies</a:t>
            </a:r>
            <a:endParaRPr lang="en-GB" sz="3200" b="1" dirty="0">
              <a:solidFill>
                <a:schemeClr val="accent3"/>
              </a:solidFill>
              <a:latin typeface="Nunito" pitchFamily="2" charset="77"/>
            </a:endParaRPr>
          </a:p>
          <a:p>
            <a:endParaRPr lang="en-GB" sz="2400" dirty="0">
              <a:effectLst/>
              <a:latin typeface="Nunito" pitchFamily="2" charset="77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>
                <a:latin typeface="Nunito" pitchFamily="2" charset="77"/>
              </a:rPr>
              <a:t>Emphasising: the relation between and amongst </a:t>
            </a:r>
            <a:r>
              <a:rPr lang="en-GB" sz="2400" dirty="0">
                <a:effectLst/>
                <a:latin typeface="Nunito" pitchFamily="2" charset="77"/>
              </a:rPr>
              <a:t>Human-Machine-Interspecies co-evolution</a:t>
            </a:r>
          </a:p>
          <a:p>
            <a:endParaRPr lang="en-GB" sz="2400" dirty="0">
              <a:effectLst/>
              <a:latin typeface="Nunito" pitchFamily="2" charset="77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>
                <a:latin typeface="Nunito" pitchFamily="2" charset="77"/>
              </a:rPr>
              <a:t>Impact of </a:t>
            </a:r>
            <a:r>
              <a:rPr lang="en-GB" sz="2400" dirty="0">
                <a:effectLst/>
                <a:latin typeface="Nunito" pitchFamily="2" charset="77"/>
              </a:rPr>
              <a:t>the 4</a:t>
            </a:r>
            <a:r>
              <a:rPr lang="en-GB" sz="2400" baseline="30000" dirty="0">
                <a:effectLst/>
                <a:latin typeface="Nunito" pitchFamily="2" charset="77"/>
              </a:rPr>
              <a:t>th</a:t>
            </a:r>
            <a:r>
              <a:rPr lang="en-GB" sz="2400" dirty="0">
                <a:effectLst/>
                <a:latin typeface="Nunito" pitchFamily="2" charset="77"/>
              </a:rPr>
              <a:t> / 5</a:t>
            </a:r>
            <a:r>
              <a:rPr lang="en-GB" sz="2400" baseline="30000" dirty="0">
                <a:effectLst/>
                <a:latin typeface="Nunito" pitchFamily="2" charset="77"/>
              </a:rPr>
              <a:t>th</a:t>
            </a:r>
            <a:r>
              <a:rPr lang="en-GB" sz="2400" dirty="0">
                <a:effectLst/>
                <a:latin typeface="Nunito" pitchFamily="2" charset="77"/>
              </a:rPr>
              <a:t> Industrial Revolution within culture, imagination, and creative industry.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74003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28AFDA4-FF33-0C4E-BF2C-E06FC5EDCC44}"/>
              </a:ext>
            </a:extLst>
          </p:cNvPr>
          <p:cNvSpPr txBox="1"/>
          <p:nvPr/>
        </p:nvSpPr>
        <p:spPr>
          <a:xfrm>
            <a:off x="330133" y="810111"/>
            <a:ext cx="7639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3"/>
                </a:solidFill>
                <a:latin typeface="Nunito" pitchFamily="2" charset="77"/>
              </a:rPr>
              <a:t>The Essentials:   method as model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4F64682-1C8A-7080-EECC-855E3591A2D3}"/>
              </a:ext>
            </a:extLst>
          </p:cNvPr>
          <p:cNvSpPr txBox="1"/>
          <p:nvPr/>
        </p:nvSpPr>
        <p:spPr>
          <a:xfrm>
            <a:off x="200026" y="1102498"/>
            <a:ext cx="914400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400" b="1" dirty="0">
              <a:latin typeface="Nunito" pitchFamily="2" charset="77"/>
            </a:endParaRPr>
          </a:p>
          <a:p>
            <a:pPr marL="457200" indent="-457200">
              <a:buFont typeface="Wingdings" pitchFamily="2" charset="2"/>
              <a:buChar char="à"/>
            </a:pPr>
            <a:r>
              <a:rPr lang="en-GB" sz="2800" b="1" u="sng" dirty="0">
                <a:latin typeface="Nunito" pitchFamily="2" charset="77"/>
                <a:sym typeface="Wingdings" pitchFamily="2" charset="2"/>
              </a:rPr>
              <a:t>emphasis: ‘radical matter’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2400" dirty="0">
                <a:latin typeface="Nunito" pitchFamily="2" charset="77"/>
                <a:sym typeface="Wingdings" pitchFamily="2" charset="2"/>
              </a:rPr>
              <a:t>based on emergence &lt;=&gt; entanglement / encounter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2400" dirty="0">
                <a:latin typeface="Nunito" pitchFamily="2" charset="77"/>
                <a:sym typeface="Wingdings" pitchFamily="2" charset="2"/>
              </a:rPr>
              <a:t>the logics of sense: a different ‘reward’ system</a:t>
            </a:r>
            <a:endParaRPr lang="en-GB" sz="2000" b="1" dirty="0">
              <a:solidFill>
                <a:schemeClr val="accent3"/>
              </a:solidFill>
              <a:latin typeface="Nunito" pitchFamily="2" charset="77"/>
            </a:endParaRPr>
          </a:p>
          <a:p>
            <a:r>
              <a:rPr lang="en-GB" sz="2800" b="1" dirty="0">
                <a:latin typeface="Nunito" pitchFamily="2" charset="77"/>
                <a:sym typeface="Wingdings" pitchFamily="2" charset="2"/>
              </a:rPr>
              <a:t> </a:t>
            </a:r>
            <a:r>
              <a:rPr lang="en-GB" sz="2800" b="1" u="sng" dirty="0">
                <a:latin typeface="Nunito" pitchFamily="2" charset="77"/>
                <a:sym typeface="Wingdings" pitchFamily="2" charset="2"/>
              </a:rPr>
              <a:t>AI r</a:t>
            </a:r>
            <a:r>
              <a:rPr lang="en-GB" sz="2800" b="1" u="sng" dirty="0">
                <a:latin typeface="Nunito" pitchFamily="2" charset="77"/>
              </a:rPr>
              <a:t>e-configured: as ‘distributed intelligence’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2400" dirty="0">
                <a:latin typeface="Nunito" pitchFamily="2" charset="77"/>
              </a:rPr>
              <a:t>collective self-assemblage as a ‘single agent’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2400" dirty="0">
                <a:latin typeface="Nunito" pitchFamily="2" charset="77"/>
              </a:rPr>
              <a:t>importance of ‘noise’, ‘dither’, ‘flaking’, ‘asemic’ poetics</a:t>
            </a:r>
          </a:p>
          <a:p>
            <a:r>
              <a:rPr lang="en-GB" sz="2800" dirty="0">
                <a:latin typeface="Nunito" pitchFamily="2" charset="77"/>
                <a:sym typeface="Wingdings" pitchFamily="2" charset="2"/>
              </a:rPr>
              <a:t> </a:t>
            </a:r>
            <a:r>
              <a:rPr lang="en-GB" sz="2800" b="1" u="sng" dirty="0">
                <a:latin typeface="Nunito" pitchFamily="2" charset="77"/>
                <a:sym typeface="Wingdings" pitchFamily="2" charset="2"/>
              </a:rPr>
              <a:t>impact – from pedagogy to co-evolutionary ethics 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2400" dirty="0">
                <a:latin typeface="Nunito" pitchFamily="2" charset="77"/>
                <a:sym typeface="Wingdings" pitchFamily="2" charset="2"/>
              </a:rPr>
              <a:t>research &amp; development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2400" dirty="0">
                <a:effectLst/>
                <a:latin typeface="Nunito" pitchFamily="2" charset="77"/>
                <a:sym typeface="Wingdings" pitchFamily="2" charset="2"/>
              </a:rPr>
              <a:t>commercialisation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GB" sz="2400" dirty="0">
              <a:effectLst/>
              <a:latin typeface="Nunito" pitchFamily="2" charset="77"/>
              <a:sym typeface="Wingdings" pitchFamily="2" charset="2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GB" sz="2400" dirty="0">
              <a:effectLst/>
              <a:latin typeface="Nunito" pitchFamily="2" charset="77"/>
              <a:sym typeface="Wingdings" pitchFamily="2" charset="2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GB" sz="2400" dirty="0">
              <a:effectLst/>
              <a:latin typeface="Nunito" pitchFamily="2" charset="77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10940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808600-5E7C-D622-B99F-B30B4D7A8C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3"/>
                </a:solidFill>
              </a:rPr>
              <a:t>Essential no. 1:  Understanding Radical matter as a function of ‘emergence’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2BD623-56E2-803E-9470-F10A3F0815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Proliferation of Data requires a knowledge system that can adapt to</a:t>
            </a:r>
          </a:p>
          <a:p>
            <a:pPr marL="0" indent="0">
              <a:buNone/>
            </a:pPr>
            <a:r>
              <a:rPr lang="en-US" sz="2000" dirty="0"/>
              <a:t>the wild exponential explosion of data.</a:t>
            </a:r>
          </a:p>
          <a:p>
            <a:pPr marL="0" indent="0">
              <a:buNone/>
            </a:pPr>
            <a:endParaRPr lang="en-US" sz="2000" dirty="0"/>
          </a:p>
          <a:p>
            <a:r>
              <a:rPr lang="en-US" sz="2000" u="sng" dirty="0"/>
              <a:t>This means, in part</a:t>
            </a:r>
            <a:r>
              <a:rPr lang="en-US" sz="2000" dirty="0"/>
              <a:t>: getting beyond ‘indexing’  and ‘exclusion’ in LLM</a:t>
            </a:r>
          </a:p>
          <a:p>
            <a:r>
              <a:rPr lang="en-US" sz="2000" u="sng" dirty="0"/>
              <a:t>It means, also</a:t>
            </a:r>
            <a:r>
              <a:rPr lang="en-US" sz="2000" dirty="0"/>
              <a:t>: to focus on ‘unknowing’, ‘undecidability’ (Gödel’s meta-mathematics) and fractals (sliced repetitions via scale – Mandelbrot) </a:t>
            </a:r>
          </a:p>
          <a:p>
            <a:r>
              <a:rPr lang="en-US" sz="2000" u="sng" dirty="0"/>
              <a:t>It means finally</a:t>
            </a:r>
            <a:r>
              <a:rPr lang="en-US" sz="2000" dirty="0"/>
              <a:t>:  foregrounding ‘topological surface structures’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CFE2F6-C65D-C7B6-D9C2-56BA7115C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HK" smtClean="0"/>
              <a:t>4</a:t>
            </a:fld>
            <a:endParaRPr lang="en-HK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BDA21F-A2B7-0AE4-2EE8-9EE175E64CC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130C643F-3494-E143-9543-3C44951DC3EB}" type="datetime4">
              <a:rPr lang="en-HK" smtClean="0"/>
              <a:t>7 July 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C11990-B61C-FA95-0E2C-3A4808EF4A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Insert &gt; Footer &gt; Apply all pages</a:t>
            </a:r>
          </a:p>
        </p:txBody>
      </p:sp>
    </p:spTree>
    <p:extLst>
      <p:ext uri="{BB962C8B-B14F-4D97-AF65-F5344CB8AC3E}">
        <p14:creationId xmlns:p14="http://schemas.microsoft.com/office/powerpoint/2010/main" val="38133695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E3C0E6-1772-2B49-57AD-7E0804DA0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3669" y="1726453"/>
            <a:ext cx="8291532" cy="891540"/>
          </a:xfrm>
        </p:spPr>
        <p:txBody>
          <a:bodyPr>
            <a:normAutofit/>
          </a:bodyPr>
          <a:lstStyle/>
          <a:p>
            <a:r>
              <a:rPr lang="en-US" sz="5400" b="1" dirty="0"/>
              <a:t>E = mc</a:t>
            </a:r>
            <a:r>
              <a:rPr lang="en-US" sz="5400" b="1" baseline="30000" dirty="0"/>
              <a:t>2</a:t>
            </a:r>
            <a:endParaRPr lang="en-US" sz="5400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AD6F1C-585E-3E05-754F-9055637EDF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HK" smtClean="0"/>
              <a:t>5</a:t>
            </a:fld>
            <a:endParaRPr lang="en-HK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F628FB-B56F-3234-96A9-6B088C8954A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130C643F-3494-E143-9543-3C44951DC3EB}" type="datetime4">
              <a:rPr lang="en-HK" smtClean="0"/>
              <a:t>7 July 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1149EE-D9D5-1DFC-BF05-0828F754FC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Insert &gt; Footer &gt; Apply all pages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D7F535E1-6C7D-A2C8-FE71-FCA370C69BBF}"/>
                  </a:ext>
                </a:extLst>
              </p14:cNvPr>
              <p14:cNvContentPartPr/>
              <p14:nvPr/>
            </p14:nvContentPartPr>
            <p14:xfrm>
              <a:off x="1922805" y="2814997"/>
              <a:ext cx="360" cy="3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D7F535E1-6C7D-A2C8-FE71-FCA370C69BBF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914165" y="2805997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BB5842E8-4316-31C5-DFBF-94F24832A3FD}"/>
                  </a:ext>
                </a:extLst>
              </p14:cNvPr>
              <p14:cNvContentPartPr/>
              <p14:nvPr/>
            </p14:nvContentPartPr>
            <p14:xfrm>
              <a:off x="-1244835" y="-2051483"/>
              <a:ext cx="360" cy="3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BB5842E8-4316-31C5-DFBF-94F24832A3FD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-1253835" y="-2060483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BCC3650D-9F6B-2CD3-FA0C-FBE2050CAF71}"/>
              </a:ext>
            </a:extLst>
          </p:cNvPr>
          <p:cNvSpPr txBox="1"/>
          <p:nvPr/>
        </p:nvSpPr>
        <p:spPr>
          <a:xfrm>
            <a:off x="298802" y="886032"/>
            <a:ext cx="32480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3"/>
                </a:solidFill>
                <a:latin typeface="Nunito" pitchFamily="2" charset="77"/>
              </a:rPr>
              <a:t>A familiar equation</a:t>
            </a:r>
          </a:p>
        </p:txBody>
      </p:sp>
    </p:spTree>
    <p:extLst>
      <p:ext uri="{BB962C8B-B14F-4D97-AF65-F5344CB8AC3E}">
        <p14:creationId xmlns:p14="http://schemas.microsoft.com/office/powerpoint/2010/main" val="33201010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6A483-1F34-A6D1-C3EF-54CA4AB60B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3"/>
                </a:solidFill>
              </a:rPr>
              <a:t>Essential no. 1:</a:t>
            </a:r>
            <a:br>
              <a:rPr lang="en-US" dirty="0">
                <a:solidFill>
                  <a:schemeClr val="accent3"/>
                </a:solidFill>
              </a:rPr>
            </a:br>
            <a:r>
              <a:rPr lang="en-US" dirty="0">
                <a:solidFill>
                  <a:schemeClr val="accent3"/>
                </a:solidFill>
              </a:rPr>
              <a:t>The topological surface is the = sign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1A23BB-D2EF-6695-F09E-2B3BE64C54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HK" smtClean="0"/>
              <a:t>6</a:t>
            </a:fld>
            <a:endParaRPr lang="en-HK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EC23B3-6E31-BE83-2826-B254F3A551F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130C643F-3494-E143-9543-3C44951DC3EB}" type="datetime4">
              <a:rPr lang="en-HK" smtClean="0"/>
              <a:t>7 July 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8F84E7-1C5E-4F29-6721-1B5A661E2F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Insert &gt; Footer &gt; Apply all pages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D9A09E7-534E-DF69-B1CF-C1CC63317225}"/>
              </a:ext>
            </a:extLst>
          </p:cNvPr>
          <p:cNvSpPr txBox="1"/>
          <p:nvPr/>
        </p:nvSpPr>
        <p:spPr>
          <a:xfrm>
            <a:off x="2747220" y="2225575"/>
            <a:ext cx="390523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>
                <a:latin typeface="Nunito" pitchFamily="2" charset="77"/>
              </a:rPr>
              <a:t>E = MC</a:t>
            </a:r>
            <a:r>
              <a:rPr lang="en-US" sz="8000" baseline="30000" dirty="0">
                <a:latin typeface="Nunito" pitchFamily="2" charset="77"/>
              </a:rPr>
              <a:t>2</a:t>
            </a:r>
            <a:endParaRPr lang="en-US" sz="8000" dirty="0">
              <a:latin typeface="Nunito" pitchFamily="2" charset="77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D4B3ADA1-8772-C028-B615-5A80F6B25048}"/>
                  </a:ext>
                </a:extLst>
              </p14:cNvPr>
              <p14:cNvContentPartPr/>
              <p14:nvPr/>
            </p14:nvContentPartPr>
            <p14:xfrm>
              <a:off x="3444885" y="2077357"/>
              <a:ext cx="1188360" cy="163908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D4B3ADA1-8772-C028-B615-5A80F6B25048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408885" y="2041357"/>
                <a:ext cx="1260000" cy="1710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86197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A picture containing outdoor, nature, wave, aquatic mammal&#10;&#10;Description automatically generated">
            <a:extLst>
              <a:ext uri="{FF2B5EF4-FFF2-40B4-BE49-F238E27FC236}">
                <a16:creationId xmlns:a16="http://schemas.microsoft.com/office/drawing/2014/main" id="{F50279BD-8CB4-A6CA-C29E-2318E7A28B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73308"/>
            <a:ext cx="9075031" cy="4618077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2C4173-9664-C294-B18C-250C27C569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HK" smtClean="0"/>
              <a:t>7</a:t>
            </a:fld>
            <a:endParaRPr lang="en-HK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2D2DAB-816C-ED6F-C61D-34559840EF6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130C643F-3494-E143-9543-3C44951DC3EB}" type="datetime4">
              <a:rPr lang="en-HK" smtClean="0"/>
              <a:t>7 July 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843686-BB2F-AFC5-AB10-4626A4C899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Insert &gt; Footer &gt; Apply all pages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041A982-3A94-7272-6AFF-2C0F1850AE90}"/>
              </a:ext>
            </a:extLst>
          </p:cNvPr>
          <p:cNvSpPr txBox="1"/>
          <p:nvPr/>
        </p:nvSpPr>
        <p:spPr>
          <a:xfrm>
            <a:off x="185738" y="714375"/>
            <a:ext cx="69872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3"/>
                </a:solidFill>
                <a:latin typeface="Nunito" pitchFamily="2" charset="77"/>
              </a:rPr>
              <a:t>TANK – LIGHT / WAVES PATTERN REPETITIONS</a:t>
            </a:r>
          </a:p>
        </p:txBody>
      </p:sp>
    </p:spTree>
    <p:extLst>
      <p:ext uri="{BB962C8B-B14F-4D97-AF65-F5344CB8AC3E}">
        <p14:creationId xmlns:p14="http://schemas.microsoft.com/office/powerpoint/2010/main" val="21019009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37E753-88C2-97CE-D928-F8A58593D6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668" y="580343"/>
            <a:ext cx="8977332" cy="891540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chemeClr val="accent3"/>
                </a:solidFill>
              </a:rPr>
              <a:t>THE COMMON OCTOPUS –REPETITION/ PATTERN /CAMOUFLAGE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F171C7-23BB-0DD4-F3BF-82D7E82A47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HK" smtClean="0"/>
              <a:t>8</a:t>
            </a:fld>
            <a:endParaRPr lang="en-HK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8DC974-5B15-93AC-1B57-DF4EBB0B72A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130C643F-3494-E143-9543-3C44951DC3EB}" type="datetime4">
              <a:rPr lang="en-HK" smtClean="0"/>
              <a:t>7 July 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161057-8DBA-3A6C-0619-C9FA2CBF65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Insert &gt; Footer &gt; Apply all pages</a:t>
            </a:r>
          </a:p>
        </p:txBody>
      </p:sp>
      <p:pic>
        <p:nvPicPr>
          <p:cNvPr id="8" name="Picture 7" descr="A picture containing outdoor&#10;&#10;Description automatically generated">
            <a:extLst>
              <a:ext uri="{FF2B5EF4-FFF2-40B4-BE49-F238E27FC236}">
                <a16:creationId xmlns:a16="http://schemas.microsoft.com/office/drawing/2014/main" id="{FAEC2A4A-6FB8-4A50-8F2E-3375AB6149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6" y="1228726"/>
            <a:ext cx="9132104" cy="4376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4342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048685-F6C7-C2F9-6575-2A8AC2F54B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Content Placeholder 7" descr="A brown leaf on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4B31C70C-B91B-012C-B6E1-64643558C7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4" y="814106"/>
            <a:ext cx="9097806" cy="4329394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631124-ECE2-AF0A-845D-DB69E4E56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HK" smtClean="0"/>
              <a:t>9</a:t>
            </a:fld>
            <a:endParaRPr lang="en-HK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E98757-33DE-9B8B-F781-01CA5ADF7AC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130C643F-3494-E143-9543-3C44951DC3EB}" type="datetime4">
              <a:rPr lang="en-HK" smtClean="0"/>
              <a:t>7 July 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BED4CC-00E3-6E66-79B2-C3CFBA8633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Insert &gt; Footer &gt; Apply all pages</a:t>
            </a:r>
          </a:p>
        </p:txBody>
      </p:sp>
    </p:spTree>
    <p:extLst>
      <p:ext uri="{BB962C8B-B14F-4D97-AF65-F5344CB8AC3E}">
        <p14:creationId xmlns:p14="http://schemas.microsoft.com/office/powerpoint/2010/main" val="695257269"/>
      </p:ext>
    </p:extLst>
  </p:cSld>
  <p:clrMapOvr>
    <a:masterClrMapping/>
  </p:clrMapOvr>
</p:sld>
</file>

<file path=ppt/theme/theme1.xml><?xml version="1.0" encoding="utf-8"?>
<a:theme xmlns:a="http://schemas.openxmlformats.org/drawingml/2006/main" name="AiDLab Cover Page">
  <a:themeElements>
    <a:clrScheme name="AiDLab_colour">
      <a:dk1>
        <a:srgbClr val="000000"/>
      </a:dk1>
      <a:lt1>
        <a:srgbClr val="FFFFFF"/>
      </a:lt1>
      <a:dk2>
        <a:srgbClr val="636669"/>
      </a:dk2>
      <a:lt2>
        <a:srgbClr val="EDEDED"/>
      </a:lt2>
      <a:accent1>
        <a:srgbClr val="212121"/>
      </a:accent1>
      <a:accent2>
        <a:srgbClr val="738288"/>
      </a:accent2>
      <a:accent3>
        <a:srgbClr val="AB2A3D"/>
      </a:accent3>
      <a:accent4>
        <a:srgbClr val="242066"/>
      </a:accent4>
      <a:accent5>
        <a:srgbClr val="5E114F"/>
      </a:accent5>
      <a:accent6>
        <a:srgbClr val="C7E1F5"/>
      </a:accent6>
      <a:hlink>
        <a:srgbClr val="242066"/>
      </a:hlink>
      <a:folHlink>
        <a:srgbClr val="941100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iDLab_powerpoint_template (1)" id="{4AA589C9-D4FA-F047-9990-7E4C23FA251C}" vid="{657B1223-FD0F-714F-AFF4-92B04E22B518}"/>
    </a:ext>
  </a:extLst>
</a:theme>
</file>

<file path=ppt/theme/theme2.xml><?xml version="1.0" encoding="utf-8"?>
<a:theme xmlns:a="http://schemas.openxmlformats.org/drawingml/2006/main" name="2_AiDLab Cover Page">
  <a:themeElements>
    <a:clrScheme name="AiDLab_colour">
      <a:dk1>
        <a:srgbClr val="000000"/>
      </a:dk1>
      <a:lt1>
        <a:srgbClr val="FFFFFF"/>
      </a:lt1>
      <a:dk2>
        <a:srgbClr val="636669"/>
      </a:dk2>
      <a:lt2>
        <a:srgbClr val="EDEDED"/>
      </a:lt2>
      <a:accent1>
        <a:srgbClr val="212121"/>
      </a:accent1>
      <a:accent2>
        <a:srgbClr val="738288"/>
      </a:accent2>
      <a:accent3>
        <a:srgbClr val="AB2A3D"/>
      </a:accent3>
      <a:accent4>
        <a:srgbClr val="242066"/>
      </a:accent4>
      <a:accent5>
        <a:srgbClr val="5E114F"/>
      </a:accent5>
      <a:accent6>
        <a:srgbClr val="C7E1F5"/>
      </a:accent6>
      <a:hlink>
        <a:srgbClr val="242066"/>
      </a:hlink>
      <a:folHlink>
        <a:srgbClr val="941100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iDLab_powerpoint_template (1)" id="{4AA589C9-D4FA-F047-9990-7E4C23FA251C}" vid="{7F1CC9CD-982A-7441-882C-08BB79A7933E}"/>
    </a:ext>
  </a:extLst>
</a:theme>
</file>

<file path=ppt/theme/theme3.xml><?xml version="1.0" encoding="utf-8"?>
<a:theme xmlns:a="http://schemas.openxmlformats.org/drawingml/2006/main" name="1_AiDLab Cover Page">
  <a:themeElements>
    <a:clrScheme name="AiDLab_colour">
      <a:dk1>
        <a:srgbClr val="000000"/>
      </a:dk1>
      <a:lt1>
        <a:srgbClr val="FFFFFF"/>
      </a:lt1>
      <a:dk2>
        <a:srgbClr val="636669"/>
      </a:dk2>
      <a:lt2>
        <a:srgbClr val="EDEDED"/>
      </a:lt2>
      <a:accent1>
        <a:srgbClr val="212121"/>
      </a:accent1>
      <a:accent2>
        <a:srgbClr val="738288"/>
      </a:accent2>
      <a:accent3>
        <a:srgbClr val="AB2A3D"/>
      </a:accent3>
      <a:accent4>
        <a:srgbClr val="242066"/>
      </a:accent4>
      <a:accent5>
        <a:srgbClr val="5E114F"/>
      </a:accent5>
      <a:accent6>
        <a:srgbClr val="C7E1F5"/>
      </a:accent6>
      <a:hlink>
        <a:srgbClr val="242066"/>
      </a:hlink>
      <a:folHlink>
        <a:srgbClr val="941100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iDLab_powerpoint_template (1)" id="{4AA589C9-D4FA-F047-9990-7E4C23FA251C}" vid="{31B49883-590E-614D-95C9-6B81B32116B1}"/>
    </a:ext>
  </a:extLst>
</a:theme>
</file>

<file path=ppt/theme/theme4.xml><?xml version="1.0" encoding="utf-8"?>
<a:theme xmlns:a="http://schemas.openxmlformats.org/drawingml/2006/main" name="AiDLab_powerpoint theme">
  <a:themeElements>
    <a:clrScheme name="AiDLab_colour">
      <a:dk1>
        <a:srgbClr val="000000"/>
      </a:dk1>
      <a:lt1>
        <a:srgbClr val="FFFFFF"/>
      </a:lt1>
      <a:dk2>
        <a:srgbClr val="636669"/>
      </a:dk2>
      <a:lt2>
        <a:srgbClr val="EDEDED"/>
      </a:lt2>
      <a:accent1>
        <a:srgbClr val="212121"/>
      </a:accent1>
      <a:accent2>
        <a:srgbClr val="738288"/>
      </a:accent2>
      <a:accent3>
        <a:srgbClr val="AB2A3D"/>
      </a:accent3>
      <a:accent4>
        <a:srgbClr val="242066"/>
      </a:accent4>
      <a:accent5>
        <a:srgbClr val="5E114F"/>
      </a:accent5>
      <a:accent6>
        <a:srgbClr val="C7E1F5"/>
      </a:accent6>
      <a:hlink>
        <a:srgbClr val="242066"/>
      </a:hlink>
      <a:folHlink>
        <a:srgbClr val="941100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iDLab_powerpoint_template (1)" id="{4AA589C9-D4FA-F047-9990-7E4C23FA251C}" vid="{C75E6D6E-7800-684C-A172-A42DF1EC7A35}"/>
    </a:ext>
  </a:extLst>
</a:theme>
</file>

<file path=ppt/theme/theme5.xml><?xml version="1.0" encoding="utf-8"?>
<a:theme xmlns:a="http://schemas.openxmlformats.org/drawingml/2006/main" name="1_AiDLab_powerpoint theme">
  <a:themeElements>
    <a:clrScheme name="AiDLab_colour">
      <a:dk1>
        <a:srgbClr val="000000"/>
      </a:dk1>
      <a:lt1>
        <a:srgbClr val="FFFFFF"/>
      </a:lt1>
      <a:dk2>
        <a:srgbClr val="636669"/>
      </a:dk2>
      <a:lt2>
        <a:srgbClr val="EDEDED"/>
      </a:lt2>
      <a:accent1>
        <a:srgbClr val="212121"/>
      </a:accent1>
      <a:accent2>
        <a:srgbClr val="738288"/>
      </a:accent2>
      <a:accent3>
        <a:srgbClr val="AB2A3D"/>
      </a:accent3>
      <a:accent4>
        <a:srgbClr val="242066"/>
      </a:accent4>
      <a:accent5>
        <a:srgbClr val="5E114F"/>
      </a:accent5>
      <a:accent6>
        <a:srgbClr val="C7E1F5"/>
      </a:accent6>
      <a:hlink>
        <a:srgbClr val="242066"/>
      </a:hlink>
      <a:folHlink>
        <a:srgbClr val="941100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iDLab_powerpoint_template (1)" id="{4AA589C9-D4FA-F047-9990-7E4C23FA251C}" vid="{A2DC3F6C-4395-A147-BDD2-B428AC85515F}"/>
    </a:ext>
  </a:extLst>
</a:theme>
</file>

<file path=ppt/theme/theme6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AB40"/>
      </a:accent1>
      <a:accent2>
        <a:srgbClr val="212121"/>
      </a:accent2>
      <a:accent3>
        <a:srgbClr val="78909C"/>
      </a:accent3>
      <a:accent4>
        <a:srgbClr val="8F6024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Simple Light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Simple 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AiDLab Cover Page</Template>
  <TotalTime>3221</TotalTime>
  <Words>561</Words>
  <Application>Microsoft Macintosh PowerPoint</Application>
  <PresentationFormat>On-screen Show (16:9)</PresentationFormat>
  <Paragraphs>95</Paragraphs>
  <Slides>16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16</vt:i4>
      </vt:variant>
    </vt:vector>
  </HeadingPairs>
  <TitlesOfParts>
    <vt:vector size="27" baseType="lpstr">
      <vt:lpstr>Arial</vt:lpstr>
      <vt:lpstr>Arial Black</vt:lpstr>
      <vt:lpstr>Calibri</vt:lpstr>
      <vt:lpstr>Nunito</vt:lpstr>
      <vt:lpstr>Nunito Light</vt:lpstr>
      <vt:lpstr>Wingdings</vt:lpstr>
      <vt:lpstr>AiDLab Cover Page</vt:lpstr>
      <vt:lpstr>2_AiDLab Cover Page</vt:lpstr>
      <vt:lpstr>1_AiDLab Cover Page</vt:lpstr>
      <vt:lpstr>AiDLab_powerpoint theme</vt:lpstr>
      <vt:lpstr>1_AiDLab_powerpoint theme</vt:lpstr>
      <vt:lpstr>Artificial and Distributed Intelligence  for a better Lifestyle</vt:lpstr>
      <vt:lpstr>PowerPoint Presentation</vt:lpstr>
      <vt:lpstr>PowerPoint Presentation</vt:lpstr>
      <vt:lpstr>Essential no. 1:  Understanding Radical matter as a function of ‘emergence’ </vt:lpstr>
      <vt:lpstr>E = mc2</vt:lpstr>
      <vt:lpstr>Essential no. 1: The topological surface is the = sign</vt:lpstr>
      <vt:lpstr>PowerPoint Presentation</vt:lpstr>
      <vt:lpstr>THE COMMON OCTOPUS –REPETITION/ PATTERN /CAMOUFLAGE</vt:lpstr>
      <vt:lpstr>PowerPoint Presentation</vt:lpstr>
      <vt:lpstr>PowerPoint Presentation</vt:lpstr>
      <vt:lpstr>ESSENTIAL NO. 2: Our EMERGENT-Complex adaptive system</vt:lpstr>
      <vt:lpstr>Title (Red heading text)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Johnny Golding</dc:creator>
  <cp:lastModifiedBy>Johnny Golding</cp:lastModifiedBy>
  <cp:revision>10</cp:revision>
  <dcterms:created xsi:type="dcterms:W3CDTF">2023-04-15T00:08:43Z</dcterms:created>
  <dcterms:modified xsi:type="dcterms:W3CDTF">2023-07-07T18:07:11Z</dcterms:modified>
</cp:coreProperties>
</file>